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8" r:id="rId2"/>
    <p:sldId id="259" r:id="rId3"/>
    <p:sldId id="260" r:id="rId4"/>
    <p:sldId id="262" r:id="rId5"/>
    <p:sldId id="261" r:id="rId6"/>
    <p:sldId id="263" r:id="rId7"/>
    <p:sldId id="266" r:id="rId8"/>
    <p:sldId id="264" r:id="rId9"/>
    <p:sldId id="265"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81" d="100"/>
          <a:sy n="81" d="100"/>
        </p:scale>
        <p:origin x="-1056" y="-84"/>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18"/>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zitiv titlu">
    <p:spTree>
      <p:nvGrpSpPr>
        <p:cNvPr id="1" name=""/>
        <p:cNvGrpSpPr/>
        <p:nvPr/>
      </p:nvGrpSpPr>
      <p:grpSpPr>
        <a:xfrm>
          <a:off x="0" y="0"/>
          <a:ext cx="0" cy="0"/>
          <a:chOff x="0" y="0"/>
          <a:chExt cx="0" cy="0"/>
        </a:xfrm>
      </p:grpSpPr>
      <p:sp>
        <p:nvSpPr>
          <p:cNvPr id="15" name="Dreptunghi rotunjit 14"/>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Dreptunghi rotunjit 9"/>
          <p:cNvSpPr/>
          <p:nvPr/>
        </p:nvSpPr>
        <p:spPr>
          <a:xfrm>
            <a:off x="418596" y="434162"/>
            <a:ext cx="8306809" cy="3108960"/>
          </a:xfrm>
          <a:prstGeom prst="roundRect">
            <a:avLst>
              <a:gd name="adj" fmla="val 4578"/>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Titlu 4"/>
          <p:cNvSpPr>
            <a:spLocks noGrp="1"/>
          </p:cNvSpPr>
          <p:nvPr>
            <p:ph type="ctrTitle"/>
          </p:nvPr>
        </p:nvSpPr>
        <p:spPr>
          <a:xfrm>
            <a:off x="722376" y="1820206"/>
            <a:ext cx="7772400" cy="1828800"/>
          </a:xfrm>
        </p:spPr>
        <p:txBody>
          <a:bodyPr lIns="45720" rIns="45720" bIns="45720"/>
          <a:lstStyle>
            <a:lvl1pPr algn="r">
              <a:defRPr sz="4500" b="1">
                <a:solidFill>
                  <a:schemeClr val="accent1">
                    <a:tint val="88000"/>
                    <a:satMod val="150000"/>
                  </a:schemeClr>
                </a:solidFill>
                <a:effectLst>
                  <a:outerShdw blurRad="53975" dist="22860" dir="5400000" algn="tl" rotWithShape="0">
                    <a:srgbClr val="000000">
                      <a:alpha val="55000"/>
                    </a:srgbClr>
                  </a:outerShdw>
                </a:effectLst>
              </a:defRPr>
            </a:lvl1pPr>
            <a:extLst/>
          </a:lstStyle>
          <a:p>
            <a:r>
              <a:rPr kumimoji="0" lang="ro-RO" smtClean="0"/>
              <a:t>Faceți clic pentru a edita stilul de titlu Coordonator</a:t>
            </a:r>
            <a:endParaRPr kumimoji="0" lang="en-US"/>
          </a:p>
        </p:txBody>
      </p:sp>
      <p:sp>
        <p:nvSpPr>
          <p:cNvPr id="20" name="Subtitlu 19"/>
          <p:cNvSpPr>
            <a:spLocks noGrp="1"/>
          </p:cNvSpPr>
          <p:nvPr>
            <p:ph type="subTitle" idx="1"/>
          </p:nvPr>
        </p:nvSpPr>
        <p:spPr>
          <a:xfrm>
            <a:off x="722376" y="3685032"/>
            <a:ext cx="7772400" cy="914400"/>
          </a:xfrm>
        </p:spPr>
        <p:txBody>
          <a:bodyPr lIns="182880" tIns="0"/>
          <a:lstStyle>
            <a:lvl1pPr marL="36576" indent="0" algn="r">
              <a:spcBef>
                <a:spcPts val="0"/>
              </a:spcBef>
              <a:buNone/>
              <a:defRPr sz="2000">
                <a:solidFill>
                  <a:schemeClr val="bg2">
                    <a:shade val="2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o-RO" smtClean="0"/>
              <a:t>Faceți clic pentru editarea stilului de subtitlu al coordonatorului</a:t>
            </a:r>
            <a:endParaRPr kumimoji="0" lang="en-US"/>
          </a:p>
        </p:txBody>
      </p:sp>
      <p:sp>
        <p:nvSpPr>
          <p:cNvPr id="19" name="Substituent dată 18"/>
          <p:cNvSpPr>
            <a:spLocks noGrp="1"/>
          </p:cNvSpPr>
          <p:nvPr>
            <p:ph type="dt" sz="half" idx="10"/>
          </p:nvPr>
        </p:nvSpPr>
        <p:spPr/>
        <p:txBody>
          <a:bodyPr/>
          <a:lstStyle>
            <a:extLst/>
          </a:lstStyle>
          <a:p>
            <a:fld id="{69E7B2AD-34D6-4093-8772-DC8079B6D005}" type="datetimeFigureOut">
              <a:rPr lang="en-US" smtClean="0"/>
              <a:pPr/>
              <a:t>8/8/2024</a:t>
            </a:fld>
            <a:endParaRPr lang="en-US"/>
          </a:p>
        </p:txBody>
      </p:sp>
      <p:sp>
        <p:nvSpPr>
          <p:cNvPr id="8" name="Substituent subsol 7"/>
          <p:cNvSpPr>
            <a:spLocks noGrp="1"/>
          </p:cNvSpPr>
          <p:nvPr>
            <p:ph type="ftr" sz="quarter" idx="11"/>
          </p:nvPr>
        </p:nvSpPr>
        <p:spPr/>
        <p:txBody>
          <a:bodyPr/>
          <a:lstStyle>
            <a:extLst/>
          </a:lstStyle>
          <a:p>
            <a:endParaRPr lang="en-US"/>
          </a:p>
        </p:txBody>
      </p:sp>
      <p:sp>
        <p:nvSpPr>
          <p:cNvPr id="11" name="Substituent număr diapozitiv 10"/>
          <p:cNvSpPr>
            <a:spLocks noGrp="1"/>
          </p:cNvSpPr>
          <p:nvPr>
            <p:ph type="sldNum" sz="quarter" idx="12"/>
          </p:nvPr>
        </p:nvSpPr>
        <p:spPr/>
        <p:txBody>
          <a:bodyPr/>
          <a:lstStyle>
            <a:extLst/>
          </a:lstStyle>
          <a:p>
            <a:fld id="{1E923D44-A265-4C35-B3D9-34A1C005FE0F}"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u și conținut">
    <p:spTree>
      <p:nvGrpSpPr>
        <p:cNvPr id="1" name=""/>
        <p:cNvGrpSpPr/>
        <p:nvPr/>
      </p:nvGrpSpPr>
      <p:grpSpPr>
        <a:xfrm>
          <a:off x="0" y="0"/>
          <a:ext cx="0" cy="0"/>
          <a:chOff x="0" y="0"/>
          <a:chExt cx="0" cy="0"/>
        </a:xfrm>
      </p:grpSpPr>
      <p:sp>
        <p:nvSpPr>
          <p:cNvPr id="2" name="Titlu 1"/>
          <p:cNvSpPr>
            <a:spLocks noGrp="1"/>
          </p:cNvSpPr>
          <p:nvPr>
            <p:ph type="title"/>
          </p:nvPr>
        </p:nvSpPr>
        <p:spPr>
          <a:xfrm>
            <a:off x="502920" y="4983480"/>
            <a:ext cx="8183880" cy="1051560"/>
          </a:xfrm>
        </p:spPr>
        <p:txBody>
          <a:bodyPr/>
          <a:lstStyle>
            <a:extLst/>
          </a:lstStyle>
          <a:p>
            <a:r>
              <a:rPr kumimoji="0" lang="ro-RO" smtClean="0"/>
              <a:t>Faceți clic pentru a edita stilul de titlu Coordonator</a:t>
            </a:r>
            <a:endParaRPr kumimoji="0" lang="en-US"/>
          </a:p>
        </p:txBody>
      </p:sp>
      <p:sp>
        <p:nvSpPr>
          <p:cNvPr id="3" name="Substituent conținut 2"/>
          <p:cNvSpPr>
            <a:spLocks noGrp="1"/>
          </p:cNvSpPr>
          <p:nvPr>
            <p:ph idx="1"/>
          </p:nvPr>
        </p:nvSpPr>
        <p:spPr>
          <a:xfrm>
            <a:off x="502920" y="530352"/>
            <a:ext cx="8183880" cy="4187952"/>
          </a:xfrm>
        </p:spPr>
        <p:txBody>
          <a:bodyPr/>
          <a:lstStyle>
            <a:extLst/>
          </a:lstStyle>
          <a:p>
            <a:pPr lvl="0" eaLnBrk="1" latinLnBrk="0" hangingPunct="1"/>
            <a:r>
              <a:rPr lang="ro-RO" smtClean="0"/>
              <a:t>Faceți clic pentru a edita stilurile de text Coordonator</a:t>
            </a:r>
          </a:p>
          <a:p>
            <a:pPr lvl="1" eaLnBrk="1" latinLnBrk="0" hangingPunct="1"/>
            <a:r>
              <a:rPr lang="ro-RO" smtClean="0"/>
              <a:t>Al doilea nivel</a:t>
            </a:r>
          </a:p>
          <a:p>
            <a:pPr lvl="2" eaLnBrk="1" latinLnBrk="0" hangingPunct="1"/>
            <a:r>
              <a:rPr lang="ro-RO" smtClean="0"/>
              <a:t>Al treilea nivel</a:t>
            </a:r>
          </a:p>
          <a:p>
            <a:pPr lvl="3" eaLnBrk="1" latinLnBrk="0" hangingPunct="1"/>
            <a:r>
              <a:rPr lang="ro-RO" smtClean="0"/>
              <a:t>Al patrulea nivel</a:t>
            </a:r>
          </a:p>
          <a:p>
            <a:pPr lvl="4" eaLnBrk="1" latinLnBrk="0" hangingPunct="1"/>
            <a:r>
              <a:rPr lang="ro-RO" smtClean="0"/>
              <a:t>Al cincilea nivel</a:t>
            </a:r>
            <a:endParaRPr kumimoji="0" lang="en-US"/>
          </a:p>
        </p:txBody>
      </p:sp>
      <p:sp>
        <p:nvSpPr>
          <p:cNvPr id="4" name="Substituent dată 3"/>
          <p:cNvSpPr>
            <a:spLocks noGrp="1"/>
          </p:cNvSpPr>
          <p:nvPr>
            <p:ph type="dt" sz="half" idx="10"/>
          </p:nvPr>
        </p:nvSpPr>
        <p:spPr/>
        <p:txBody>
          <a:bodyPr/>
          <a:lstStyle>
            <a:extLst/>
          </a:lstStyle>
          <a:p>
            <a:fld id="{69E7B2AD-34D6-4093-8772-DC8079B6D005}" type="datetimeFigureOut">
              <a:rPr lang="en-US" smtClean="0"/>
              <a:pPr/>
              <a:t>8/8/2024</a:t>
            </a:fld>
            <a:endParaRPr lang="en-US"/>
          </a:p>
        </p:txBody>
      </p:sp>
      <p:sp>
        <p:nvSpPr>
          <p:cNvPr id="5" name="Substituent subsol 4"/>
          <p:cNvSpPr>
            <a:spLocks noGrp="1"/>
          </p:cNvSpPr>
          <p:nvPr>
            <p:ph type="ftr" sz="quarter" idx="11"/>
          </p:nvPr>
        </p:nvSpPr>
        <p:spPr/>
        <p:txBody>
          <a:bodyPr/>
          <a:lstStyle>
            <a:extLst/>
          </a:lstStyle>
          <a:p>
            <a:endParaRPr lang="en-US"/>
          </a:p>
        </p:txBody>
      </p:sp>
      <p:sp>
        <p:nvSpPr>
          <p:cNvPr id="6" name="Substituent număr diapozitiv 5"/>
          <p:cNvSpPr>
            <a:spLocks noGrp="1"/>
          </p:cNvSpPr>
          <p:nvPr>
            <p:ph type="sldNum" sz="quarter" idx="12"/>
          </p:nvPr>
        </p:nvSpPr>
        <p:spPr/>
        <p:txBody>
          <a:bodyPr/>
          <a:lstStyle>
            <a:extLst/>
          </a:lstStyle>
          <a:p>
            <a:fld id="{1E923D44-A265-4C35-B3D9-34A1C005FE0F}"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Antet secțiune">
    <p:spTree>
      <p:nvGrpSpPr>
        <p:cNvPr id="1" name=""/>
        <p:cNvGrpSpPr/>
        <p:nvPr/>
      </p:nvGrpSpPr>
      <p:grpSpPr>
        <a:xfrm>
          <a:off x="0" y="0"/>
          <a:ext cx="0" cy="0"/>
          <a:chOff x="0" y="0"/>
          <a:chExt cx="0" cy="0"/>
        </a:xfrm>
      </p:grpSpPr>
      <p:sp>
        <p:nvSpPr>
          <p:cNvPr id="14" name="Dreptunghi rotunjit 13"/>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Dreptunghi rotunjit 10"/>
          <p:cNvSpPr/>
          <p:nvPr/>
        </p:nvSpPr>
        <p:spPr>
          <a:xfrm>
            <a:off x="418596" y="434162"/>
            <a:ext cx="8306809" cy="4341329"/>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u 1"/>
          <p:cNvSpPr>
            <a:spLocks noGrp="1"/>
          </p:cNvSpPr>
          <p:nvPr>
            <p:ph type="title"/>
          </p:nvPr>
        </p:nvSpPr>
        <p:spPr>
          <a:xfrm>
            <a:off x="468344" y="4928616"/>
            <a:ext cx="8183880" cy="676656"/>
          </a:xfrm>
        </p:spPr>
        <p:txBody>
          <a:bodyPr lIns="91440" bIns="0" anchor="b"/>
          <a:lstStyle>
            <a:lvl1pPr algn="l">
              <a:buNone/>
              <a:defRPr sz="3600" b="0" cap="none" baseline="0">
                <a:solidFill>
                  <a:schemeClr val="bg2">
                    <a:shade val="25000"/>
                  </a:schemeClr>
                </a:solidFill>
                <a:effectLst/>
              </a:defRPr>
            </a:lvl1pPr>
            <a:extLst/>
          </a:lstStyle>
          <a:p>
            <a:r>
              <a:rPr kumimoji="0" lang="ro-RO" smtClean="0"/>
              <a:t>Faceți clic pentru a edita stilul de titlu Coordonator</a:t>
            </a:r>
            <a:endParaRPr kumimoji="0" lang="en-US"/>
          </a:p>
        </p:txBody>
      </p:sp>
      <p:sp>
        <p:nvSpPr>
          <p:cNvPr id="3" name="Substituent text 2"/>
          <p:cNvSpPr>
            <a:spLocks noGrp="1"/>
          </p:cNvSpPr>
          <p:nvPr>
            <p:ph type="body" idx="1"/>
          </p:nvPr>
        </p:nvSpPr>
        <p:spPr>
          <a:xfrm>
            <a:off x="468344" y="5624484"/>
            <a:ext cx="8183880" cy="420624"/>
          </a:xfrm>
        </p:spPr>
        <p:txBody>
          <a:bodyPr lIns="118872" tIns="0" anchor="t"/>
          <a:lstStyle>
            <a:lvl1pPr marL="0" marR="36576" indent="0" algn="l">
              <a:spcBef>
                <a:spcPts val="0"/>
              </a:spcBef>
              <a:spcAft>
                <a:spcPts val="0"/>
              </a:spcAft>
              <a:buNone/>
              <a:defRPr sz="1800" b="0">
                <a:solidFill>
                  <a:schemeClr val="accent1">
                    <a:shade val="50000"/>
                    <a:satMod val="110000"/>
                  </a:schemeClr>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o-RO" smtClean="0"/>
              <a:t>Faceți clic pentru a edita stilurile de text Coordonator</a:t>
            </a:r>
          </a:p>
        </p:txBody>
      </p:sp>
      <p:sp>
        <p:nvSpPr>
          <p:cNvPr id="4" name="Substituent dată 3"/>
          <p:cNvSpPr>
            <a:spLocks noGrp="1"/>
          </p:cNvSpPr>
          <p:nvPr>
            <p:ph type="dt" sz="half" idx="10"/>
          </p:nvPr>
        </p:nvSpPr>
        <p:spPr/>
        <p:txBody>
          <a:bodyPr/>
          <a:lstStyle>
            <a:extLst/>
          </a:lstStyle>
          <a:p>
            <a:fld id="{69E7B2AD-34D6-4093-8772-DC8079B6D005}" type="datetimeFigureOut">
              <a:rPr lang="en-US" smtClean="0"/>
              <a:pPr/>
              <a:t>8/8/2024</a:t>
            </a:fld>
            <a:endParaRPr lang="en-US"/>
          </a:p>
        </p:txBody>
      </p:sp>
      <p:sp>
        <p:nvSpPr>
          <p:cNvPr id="5" name="Substituent subsol 4"/>
          <p:cNvSpPr>
            <a:spLocks noGrp="1"/>
          </p:cNvSpPr>
          <p:nvPr>
            <p:ph type="ftr" sz="quarter" idx="11"/>
          </p:nvPr>
        </p:nvSpPr>
        <p:spPr/>
        <p:txBody>
          <a:bodyPr/>
          <a:lstStyle>
            <a:extLst/>
          </a:lstStyle>
          <a:p>
            <a:endParaRPr lang="en-US"/>
          </a:p>
        </p:txBody>
      </p:sp>
      <p:sp>
        <p:nvSpPr>
          <p:cNvPr id="6" name="Substituent număr diapozitiv 5"/>
          <p:cNvSpPr>
            <a:spLocks noGrp="1"/>
          </p:cNvSpPr>
          <p:nvPr>
            <p:ph type="sldNum" sz="quarter" idx="12"/>
          </p:nvPr>
        </p:nvSpPr>
        <p:spPr/>
        <p:txBody>
          <a:bodyPr/>
          <a:lstStyle>
            <a:extLst/>
          </a:lstStyle>
          <a:p>
            <a:fld id="{1E923D44-A265-4C35-B3D9-34A1C005FE0F}"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uă tipuri de conținut">
    <p:spTree>
      <p:nvGrpSpPr>
        <p:cNvPr id="1" name=""/>
        <p:cNvGrpSpPr/>
        <p:nvPr/>
      </p:nvGrpSpPr>
      <p:grpSpPr>
        <a:xfrm>
          <a:off x="0" y="0"/>
          <a:ext cx="0" cy="0"/>
          <a:chOff x="0" y="0"/>
          <a:chExt cx="0" cy="0"/>
        </a:xfrm>
      </p:grpSpPr>
      <p:sp>
        <p:nvSpPr>
          <p:cNvPr id="2" name="Titlu 1"/>
          <p:cNvSpPr>
            <a:spLocks noGrp="1"/>
          </p:cNvSpPr>
          <p:nvPr>
            <p:ph type="title"/>
          </p:nvPr>
        </p:nvSpPr>
        <p:spPr/>
        <p:txBody>
          <a:bodyPr/>
          <a:lstStyle>
            <a:extLst/>
          </a:lstStyle>
          <a:p>
            <a:r>
              <a:rPr kumimoji="0" lang="ro-RO" smtClean="0"/>
              <a:t>Faceți clic pentru a edita stilul de titlu Coordonator</a:t>
            </a:r>
            <a:endParaRPr kumimoji="0" lang="en-US"/>
          </a:p>
        </p:txBody>
      </p:sp>
      <p:sp>
        <p:nvSpPr>
          <p:cNvPr id="3" name="Substituent conținut 2"/>
          <p:cNvSpPr>
            <a:spLocks noGrp="1"/>
          </p:cNvSpPr>
          <p:nvPr>
            <p:ph sz="half" idx="1"/>
          </p:nvPr>
        </p:nvSpPr>
        <p:spPr>
          <a:xfrm>
            <a:off x="514352"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ro-RO" smtClean="0"/>
              <a:t>Faceți clic pentru a edita stilurile de text Coordonator</a:t>
            </a:r>
          </a:p>
          <a:p>
            <a:pPr lvl="1" eaLnBrk="1" latinLnBrk="0" hangingPunct="1"/>
            <a:r>
              <a:rPr lang="ro-RO" smtClean="0"/>
              <a:t>Al doilea nivel</a:t>
            </a:r>
          </a:p>
          <a:p>
            <a:pPr lvl="2" eaLnBrk="1" latinLnBrk="0" hangingPunct="1"/>
            <a:r>
              <a:rPr lang="ro-RO" smtClean="0"/>
              <a:t>Al treilea nivel</a:t>
            </a:r>
          </a:p>
          <a:p>
            <a:pPr lvl="3" eaLnBrk="1" latinLnBrk="0" hangingPunct="1"/>
            <a:r>
              <a:rPr lang="ro-RO" smtClean="0"/>
              <a:t>Al patrulea nivel</a:t>
            </a:r>
          </a:p>
          <a:p>
            <a:pPr lvl="4" eaLnBrk="1" latinLnBrk="0" hangingPunct="1"/>
            <a:r>
              <a:rPr lang="ro-RO" smtClean="0"/>
              <a:t>Al cincilea nivel</a:t>
            </a:r>
            <a:endParaRPr kumimoji="0" lang="en-US"/>
          </a:p>
        </p:txBody>
      </p:sp>
      <p:sp>
        <p:nvSpPr>
          <p:cNvPr id="4" name="Substituent conținut 3"/>
          <p:cNvSpPr>
            <a:spLocks noGrp="1"/>
          </p:cNvSpPr>
          <p:nvPr>
            <p:ph sz="half" idx="2"/>
          </p:nvPr>
        </p:nvSpPr>
        <p:spPr>
          <a:xfrm>
            <a:off x="4755360"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ro-RO" smtClean="0"/>
              <a:t>Faceți clic pentru a edita stilurile de text Coordonator</a:t>
            </a:r>
          </a:p>
          <a:p>
            <a:pPr lvl="1" eaLnBrk="1" latinLnBrk="0" hangingPunct="1"/>
            <a:r>
              <a:rPr lang="ro-RO" smtClean="0"/>
              <a:t>Al doilea nivel</a:t>
            </a:r>
          </a:p>
          <a:p>
            <a:pPr lvl="2" eaLnBrk="1" latinLnBrk="0" hangingPunct="1"/>
            <a:r>
              <a:rPr lang="ro-RO" smtClean="0"/>
              <a:t>Al treilea nivel</a:t>
            </a:r>
          </a:p>
          <a:p>
            <a:pPr lvl="3" eaLnBrk="1" latinLnBrk="0" hangingPunct="1"/>
            <a:r>
              <a:rPr lang="ro-RO" smtClean="0"/>
              <a:t>Al patrulea nivel</a:t>
            </a:r>
          </a:p>
          <a:p>
            <a:pPr lvl="4" eaLnBrk="1" latinLnBrk="0" hangingPunct="1"/>
            <a:r>
              <a:rPr lang="ro-RO" smtClean="0"/>
              <a:t>Al cincilea nivel</a:t>
            </a:r>
            <a:endParaRPr kumimoji="0" lang="en-US"/>
          </a:p>
        </p:txBody>
      </p:sp>
      <p:sp>
        <p:nvSpPr>
          <p:cNvPr id="5" name="Substituent dată 4"/>
          <p:cNvSpPr>
            <a:spLocks noGrp="1"/>
          </p:cNvSpPr>
          <p:nvPr>
            <p:ph type="dt" sz="half" idx="10"/>
          </p:nvPr>
        </p:nvSpPr>
        <p:spPr/>
        <p:txBody>
          <a:bodyPr/>
          <a:lstStyle>
            <a:extLst/>
          </a:lstStyle>
          <a:p>
            <a:fld id="{69E7B2AD-34D6-4093-8772-DC8079B6D005}" type="datetimeFigureOut">
              <a:rPr lang="en-US" smtClean="0"/>
              <a:pPr/>
              <a:t>8/8/2024</a:t>
            </a:fld>
            <a:endParaRPr lang="en-US"/>
          </a:p>
        </p:txBody>
      </p:sp>
      <p:sp>
        <p:nvSpPr>
          <p:cNvPr id="6" name="Substituent subsol 5"/>
          <p:cNvSpPr>
            <a:spLocks noGrp="1"/>
          </p:cNvSpPr>
          <p:nvPr>
            <p:ph type="ftr" sz="quarter" idx="11"/>
          </p:nvPr>
        </p:nvSpPr>
        <p:spPr/>
        <p:txBody>
          <a:bodyPr/>
          <a:lstStyle>
            <a:extLst/>
          </a:lstStyle>
          <a:p>
            <a:endParaRPr lang="en-US"/>
          </a:p>
        </p:txBody>
      </p:sp>
      <p:sp>
        <p:nvSpPr>
          <p:cNvPr id="7" name="Substituent număr diapozitiv 6"/>
          <p:cNvSpPr>
            <a:spLocks noGrp="1"/>
          </p:cNvSpPr>
          <p:nvPr>
            <p:ph type="sldNum" sz="quarter" idx="12"/>
          </p:nvPr>
        </p:nvSpPr>
        <p:spPr/>
        <p:txBody>
          <a:bodyPr/>
          <a:lstStyle>
            <a:extLst/>
          </a:lstStyle>
          <a:p>
            <a:fld id="{1E923D44-A265-4C35-B3D9-34A1C005FE0F}"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ție">
    <p:spTree>
      <p:nvGrpSpPr>
        <p:cNvPr id="1" name=""/>
        <p:cNvGrpSpPr/>
        <p:nvPr/>
      </p:nvGrpSpPr>
      <p:grpSpPr>
        <a:xfrm>
          <a:off x="0" y="0"/>
          <a:ext cx="0" cy="0"/>
          <a:chOff x="0" y="0"/>
          <a:chExt cx="0" cy="0"/>
        </a:xfrm>
      </p:grpSpPr>
      <p:sp>
        <p:nvSpPr>
          <p:cNvPr id="2" name="Titlu 1"/>
          <p:cNvSpPr>
            <a:spLocks noGrp="1"/>
          </p:cNvSpPr>
          <p:nvPr>
            <p:ph type="title"/>
          </p:nvPr>
        </p:nvSpPr>
        <p:spPr>
          <a:xfrm>
            <a:off x="502920" y="4983480"/>
            <a:ext cx="8183880" cy="1051560"/>
          </a:xfrm>
        </p:spPr>
        <p:txBody>
          <a:bodyPr anchor="b"/>
          <a:lstStyle>
            <a:lvl1pPr>
              <a:defRPr b="1"/>
            </a:lvl1pPr>
            <a:extLst/>
          </a:lstStyle>
          <a:p>
            <a:r>
              <a:rPr kumimoji="0" lang="ro-RO" smtClean="0"/>
              <a:t>Faceți clic pentru a edita stilul de titlu Coordonator</a:t>
            </a:r>
            <a:endParaRPr kumimoji="0" lang="en-US"/>
          </a:p>
        </p:txBody>
      </p:sp>
      <p:sp>
        <p:nvSpPr>
          <p:cNvPr id="3" name="Substituent text 2"/>
          <p:cNvSpPr>
            <a:spLocks noGrp="1"/>
          </p:cNvSpPr>
          <p:nvPr>
            <p:ph type="body" idx="1"/>
          </p:nvPr>
        </p:nvSpPr>
        <p:spPr>
          <a:xfrm>
            <a:off x="607224" y="579438"/>
            <a:ext cx="3931920" cy="792162"/>
          </a:xfrm>
        </p:spPr>
        <p:txBody>
          <a:bodyPr lIns="146304"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o-RO" smtClean="0"/>
              <a:t>Faceți clic pentru a edita stilurile de text Coordonator</a:t>
            </a:r>
          </a:p>
        </p:txBody>
      </p:sp>
      <p:sp>
        <p:nvSpPr>
          <p:cNvPr id="4" name="Substituent text 3"/>
          <p:cNvSpPr>
            <a:spLocks noGrp="1"/>
          </p:cNvSpPr>
          <p:nvPr>
            <p:ph type="body" sz="half" idx="3"/>
          </p:nvPr>
        </p:nvSpPr>
        <p:spPr>
          <a:xfrm>
            <a:off x="4652169" y="579438"/>
            <a:ext cx="3931920" cy="792162"/>
          </a:xfrm>
        </p:spPr>
        <p:txBody>
          <a:bodyPr lIns="137160"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o-RO" smtClean="0"/>
              <a:t>Faceți clic pentru a edita stilurile de text Coordonator</a:t>
            </a:r>
          </a:p>
        </p:txBody>
      </p:sp>
      <p:sp>
        <p:nvSpPr>
          <p:cNvPr id="5" name="Substituent conținut 4"/>
          <p:cNvSpPr>
            <a:spLocks noGrp="1"/>
          </p:cNvSpPr>
          <p:nvPr>
            <p:ph sz="quarter" idx="2"/>
          </p:nvPr>
        </p:nvSpPr>
        <p:spPr>
          <a:xfrm>
            <a:off x="607224"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ro-RO" smtClean="0"/>
              <a:t>Faceți clic pentru a edita stilurile de text Coordonator</a:t>
            </a:r>
          </a:p>
          <a:p>
            <a:pPr lvl="1" eaLnBrk="1" latinLnBrk="0" hangingPunct="1"/>
            <a:r>
              <a:rPr lang="ro-RO" smtClean="0"/>
              <a:t>Al doilea nivel</a:t>
            </a:r>
          </a:p>
          <a:p>
            <a:pPr lvl="2" eaLnBrk="1" latinLnBrk="0" hangingPunct="1"/>
            <a:r>
              <a:rPr lang="ro-RO" smtClean="0"/>
              <a:t>Al treilea nivel</a:t>
            </a:r>
          </a:p>
          <a:p>
            <a:pPr lvl="3" eaLnBrk="1" latinLnBrk="0" hangingPunct="1"/>
            <a:r>
              <a:rPr lang="ro-RO" smtClean="0"/>
              <a:t>Al patrulea nivel</a:t>
            </a:r>
          </a:p>
          <a:p>
            <a:pPr lvl="4" eaLnBrk="1" latinLnBrk="0" hangingPunct="1"/>
            <a:r>
              <a:rPr lang="ro-RO" smtClean="0"/>
              <a:t>Al cincilea nivel</a:t>
            </a:r>
            <a:endParaRPr kumimoji="0" lang="en-US"/>
          </a:p>
        </p:txBody>
      </p:sp>
      <p:sp>
        <p:nvSpPr>
          <p:cNvPr id="6" name="Substituent conținut 5"/>
          <p:cNvSpPr>
            <a:spLocks noGrp="1"/>
          </p:cNvSpPr>
          <p:nvPr>
            <p:ph sz="quarter" idx="4"/>
          </p:nvPr>
        </p:nvSpPr>
        <p:spPr>
          <a:xfrm>
            <a:off x="4652169"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ro-RO" smtClean="0"/>
              <a:t>Faceți clic pentru a edita stilurile de text Coordonator</a:t>
            </a:r>
          </a:p>
          <a:p>
            <a:pPr lvl="1" eaLnBrk="1" latinLnBrk="0" hangingPunct="1"/>
            <a:r>
              <a:rPr lang="ro-RO" smtClean="0"/>
              <a:t>Al doilea nivel</a:t>
            </a:r>
          </a:p>
          <a:p>
            <a:pPr lvl="2" eaLnBrk="1" latinLnBrk="0" hangingPunct="1"/>
            <a:r>
              <a:rPr lang="ro-RO" smtClean="0"/>
              <a:t>Al treilea nivel</a:t>
            </a:r>
          </a:p>
          <a:p>
            <a:pPr lvl="3" eaLnBrk="1" latinLnBrk="0" hangingPunct="1"/>
            <a:r>
              <a:rPr lang="ro-RO" smtClean="0"/>
              <a:t>Al patrulea nivel</a:t>
            </a:r>
          </a:p>
          <a:p>
            <a:pPr lvl="4" eaLnBrk="1" latinLnBrk="0" hangingPunct="1"/>
            <a:r>
              <a:rPr lang="ro-RO" smtClean="0"/>
              <a:t>Al cincilea nivel</a:t>
            </a:r>
            <a:endParaRPr kumimoji="0" lang="en-US"/>
          </a:p>
        </p:txBody>
      </p:sp>
      <p:sp>
        <p:nvSpPr>
          <p:cNvPr id="7" name="Substituent dată 6"/>
          <p:cNvSpPr>
            <a:spLocks noGrp="1"/>
          </p:cNvSpPr>
          <p:nvPr>
            <p:ph type="dt" sz="half" idx="10"/>
          </p:nvPr>
        </p:nvSpPr>
        <p:spPr/>
        <p:txBody>
          <a:bodyPr/>
          <a:lstStyle>
            <a:extLst/>
          </a:lstStyle>
          <a:p>
            <a:fld id="{69E7B2AD-34D6-4093-8772-DC8079B6D005}" type="datetimeFigureOut">
              <a:rPr lang="en-US" smtClean="0"/>
              <a:pPr/>
              <a:t>8/8/2024</a:t>
            </a:fld>
            <a:endParaRPr lang="en-US"/>
          </a:p>
        </p:txBody>
      </p:sp>
      <p:sp>
        <p:nvSpPr>
          <p:cNvPr id="8" name="Substituent subsol 7"/>
          <p:cNvSpPr>
            <a:spLocks noGrp="1"/>
          </p:cNvSpPr>
          <p:nvPr>
            <p:ph type="ftr" sz="quarter" idx="11"/>
          </p:nvPr>
        </p:nvSpPr>
        <p:spPr/>
        <p:txBody>
          <a:bodyPr/>
          <a:lstStyle>
            <a:extLst/>
          </a:lstStyle>
          <a:p>
            <a:endParaRPr lang="en-US"/>
          </a:p>
        </p:txBody>
      </p:sp>
      <p:sp>
        <p:nvSpPr>
          <p:cNvPr id="9" name="Substituent număr diapozitiv 8"/>
          <p:cNvSpPr>
            <a:spLocks noGrp="1"/>
          </p:cNvSpPr>
          <p:nvPr>
            <p:ph type="sldNum" sz="quarter" idx="12"/>
          </p:nvPr>
        </p:nvSpPr>
        <p:spPr/>
        <p:txBody>
          <a:bodyPr/>
          <a:lstStyle>
            <a:extLst/>
          </a:lstStyle>
          <a:p>
            <a:fld id="{1E923D44-A265-4C35-B3D9-34A1C005FE0F}"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Doar titlu">
    <p:spTree>
      <p:nvGrpSpPr>
        <p:cNvPr id="1" name=""/>
        <p:cNvGrpSpPr/>
        <p:nvPr/>
      </p:nvGrpSpPr>
      <p:grpSpPr>
        <a:xfrm>
          <a:off x="0" y="0"/>
          <a:ext cx="0" cy="0"/>
          <a:chOff x="0" y="0"/>
          <a:chExt cx="0" cy="0"/>
        </a:xfrm>
      </p:grpSpPr>
      <p:sp>
        <p:nvSpPr>
          <p:cNvPr id="2" name="Titlu 1"/>
          <p:cNvSpPr>
            <a:spLocks noGrp="1"/>
          </p:cNvSpPr>
          <p:nvPr>
            <p:ph type="title"/>
          </p:nvPr>
        </p:nvSpPr>
        <p:spPr/>
        <p:txBody>
          <a:bodyPr/>
          <a:lstStyle>
            <a:extLst/>
          </a:lstStyle>
          <a:p>
            <a:r>
              <a:rPr kumimoji="0" lang="ro-RO" smtClean="0"/>
              <a:t>Faceți clic pentru a edita stilul de titlu Coordonator</a:t>
            </a:r>
            <a:endParaRPr kumimoji="0" lang="en-US"/>
          </a:p>
        </p:txBody>
      </p:sp>
      <p:sp>
        <p:nvSpPr>
          <p:cNvPr id="3" name="Substituent dată 2"/>
          <p:cNvSpPr>
            <a:spLocks noGrp="1"/>
          </p:cNvSpPr>
          <p:nvPr>
            <p:ph type="dt" sz="half" idx="10"/>
          </p:nvPr>
        </p:nvSpPr>
        <p:spPr/>
        <p:txBody>
          <a:bodyPr/>
          <a:lstStyle>
            <a:extLst/>
          </a:lstStyle>
          <a:p>
            <a:fld id="{69E7B2AD-34D6-4093-8772-DC8079B6D005}" type="datetimeFigureOut">
              <a:rPr lang="en-US" smtClean="0"/>
              <a:pPr/>
              <a:t>8/8/2024</a:t>
            </a:fld>
            <a:endParaRPr lang="en-US"/>
          </a:p>
        </p:txBody>
      </p:sp>
      <p:sp>
        <p:nvSpPr>
          <p:cNvPr id="4" name="Substituent subsol 3"/>
          <p:cNvSpPr>
            <a:spLocks noGrp="1"/>
          </p:cNvSpPr>
          <p:nvPr>
            <p:ph type="ftr" sz="quarter" idx="11"/>
          </p:nvPr>
        </p:nvSpPr>
        <p:spPr/>
        <p:txBody>
          <a:bodyPr/>
          <a:lstStyle>
            <a:extLst/>
          </a:lstStyle>
          <a:p>
            <a:endParaRPr lang="en-US"/>
          </a:p>
        </p:txBody>
      </p:sp>
      <p:sp>
        <p:nvSpPr>
          <p:cNvPr id="5" name="Substituent număr diapozitiv 4"/>
          <p:cNvSpPr>
            <a:spLocks noGrp="1"/>
          </p:cNvSpPr>
          <p:nvPr>
            <p:ph type="sldNum" sz="quarter" idx="12"/>
          </p:nvPr>
        </p:nvSpPr>
        <p:spPr/>
        <p:txBody>
          <a:bodyPr/>
          <a:lstStyle>
            <a:extLst/>
          </a:lstStyle>
          <a:p>
            <a:fld id="{1E923D44-A265-4C35-B3D9-34A1C005FE0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Necompletat">
    <p:spTree>
      <p:nvGrpSpPr>
        <p:cNvPr id="1" name=""/>
        <p:cNvGrpSpPr/>
        <p:nvPr/>
      </p:nvGrpSpPr>
      <p:grpSpPr>
        <a:xfrm>
          <a:off x="0" y="0"/>
          <a:ext cx="0" cy="0"/>
          <a:chOff x="0" y="0"/>
          <a:chExt cx="0" cy="0"/>
        </a:xfrm>
      </p:grpSpPr>
      <p:sp>
        <p:nvSpPr>
          <p:cNvPr id="7" name="Dreptunghi rotunjit 6"/>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Substituent dată 1"/>
          <p:cNvSpPr>
            <a:spLocks noGrp="1"/>
          </p:cNvSpPr>
          <p:nvPr>
            <p:ph type="dt" sz="half" idx="10"/>
          </p:nvPr>
        </p:nvSpPr>
        <p:spPr/>
        <p:txBody>
          <a:bodyPr/>
          <a:lstStyle>
            <a:extLst/>
          </a:lstStyle>
          <a:p>
            <a:fld id="{69E7B2AD-34D6-4093-8772-DC8079B6D005}" type="datetimeFigureOut">
              <a:rPr lang="en-US" smtClean="0"/>
              <a:pPr/>
              <a:t>8/8/2024</a:t>
            </a:fld>
            <a:endParaRPr lang="en-US"/>
          </a:p>
        </p:txBody>
      </p:sp>
      <p:sp>
        <p:nvSpPr>
          <p:cNvPr id="3" name="Substituent subsol 2"/>
          <p:cNvSpPr>
            <a:spLocks noGrp="1"/>
          </p:cNvSpPr>
          <p:nvPr>
            <p:ph type="ftr" sz="quarter" idx="11"/>
          </p:nvPr>
        </p:nvSpPr>
        <p:spPr/>
        <p:txBody>
          <a:bodyPr/>
          <a:lstStyle>
            <a:extLst/>
          </a:lstStyle>
          <a:p>
            <a:endParaRPr lang="en-US"/>
          </a:p>
        </p:txBody>
      </p:sp>
      <p:sp>
        <p:nvSpPr>
          <p:cNvPr id="4" name="Substituent număr diapozitiv 3"/>
          <p:cNvSpPr>
            <a:spLocks noGrp="1"/>
          </p:cNvSpPr>
          <p:nvPr>
            <p:ph type="sldNum" sz="quarter" idx="12"/>
          </p:nvPr>
        </p:nvSpPr>
        <p:spPr/>
        <p:txBody>
          <a:bodyPr/>
          <a:lstStyle>
            <a:extLst/>
          </a:lstStyle>
          <a:p>
            <a:fld id="{1E923D44-A265-4C35-B3D9-34A1C005FE0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ținut cu legendă">
    <p:spTree>
      <p:nvGrpSpPr>
        <p:cNvPr id="1" name=""/>
        <p:cNvGrpSpPr/>
        <p:nvPr/>
      </p:nvGrpSpPr>
      <p:grpSpPr>
        <a:xfrm>
          <a:off x="0" y="0"/>
          <a:ext cx="0" cy="0"/>
          <a:chOff x="0" y="0"/>
          <a:chExt cx="0" cy="0"/>
        </a:xfrm>
      </p:grpSpPr>
      <p:sp>
        <p:nvSpPr>
          <p:cNvPr id="2" name="Titlu 1"/>
          <p:cNvSpPr>
            <a:spLocks noGrp="1"/>
          </p:cNvSpPr>
          <p:nvPr>
            <p:ph type="title"/>
          </p:nvPr>
        </p:nvSpPr>
        <p:spPr>
          <a:xfrm>
            <a:off x="5538784" y="533400"/>
            <a:ext cx="2971800" cy="914400"/>
          </a:xfrm>
        </p:spPr>
        <p:txBody>
          <a:bodyPr anchor="b"/>
          <a:lstStyle>
            <a:lvl1pPr algn="l">
              <a:buNone/>
              <a:defRPr sz="2200" b="1">
                <a:solidFill>
                  <a:schemeClr val="accent1"/>
                </a:solidFill>
              </a:defRPr>
            </a:lvl1pPr>
            <a:extLst/>
          </a:lstStyle>
          <a:p>
            <a:r>
              <a:rPr kumimoji="0" lang="ro-RO" smtClean="0"/>
              <a:t>Faceți clic pentru a edita stilul de titlu Coordonator</a:t>
            </a:r>
            <a:endParaRPr kumimoji="0" lang="en-US"/>
          </a:p>
        </p:txBody>
      </p:sp>
      <p:sp>
        <p:nvSpPr>
          <p:cNvPr id="3" name="Substituent text 2"/>
          <p:cNvSpPr>
            <a:spLocks noGrp="1"/>
          </p:cNvSpPr>
          <p:nvPr>
            <p:ph type="body" idx="2"/>
          </p:nvPr>
        </p:nvSpPr>
        <p:spPr>
          <a:xfrm>
            <a:off x="5538847" y="1447802"/>
            <a:ext cx="2971800" cy="4206112"/>
          </a:xfrm>
        </p:spPr>
        <p:txBody>
          <a:bodyPr lIns="91440"/>
          <a:lstStyle>
            <a:lvl1pPr marL="18288" marR="18288" indent="0">
              <a:spcBef>
                <a:spcPts val="0"/>
              </a:spcBef>
              <a:buNone/>
              <a:defRPr sz="1400">
                <a:solidFill>
                  <a:schemeClr val="tx1"/>
                </a:solidFill>
              </a:defRPr>
            </a:lvl1pPr>
            <a:lvl2pPr>
              <a:buNone/>
              <a:defRPr sz="1200">
                <a:solidFill>
                  <a:schemeClr val="tx1"/>
                </a:solidFill>
              </a:defRPr>
            </a:lvl2pPr>
            <a:lvl3pPr>
              <a:buNone/>
              <a:defRPr sz="1000">
                <a:solidFill>
                  <a:schemeClr val="tx1"/>
                </a:solidFill>
              </a:defRPr>
            </a:lvl3pPr>
            <a:lvl4pPr>
              <a:buNone/>
              <a:defRPr sz="900">
                <a:solidFill>
                  <a:schemeClr val="tx1"/>
                </a:solidFill>
              </a:defRPr>
            </a:lvl4pPr>
            <a:lvl5pPr>
              <a:buNone/>
              <a:defRPr sz="900">
                <a:solidFill>
                  <a:schemeClr val="tx1"/>
                </a:solidFill>
              </a:defRPr>
            </a:lvl5pPr>
            <a:extLst/>
          </a:lstStyle>
          <a:p>
            <a:pPr lvl="0" eaLnBrk="1" latinLnBrk="0" hangingPunct="1"/>
            <a:r>
              <a:rPr lang="ro-RO" smtClean="0"/>
              <a:t>Faceți clic pentru a edita stilurile de text Coordonator</a:t>
            </a:r>
          </a:p>
          <a:p>
            <a:pPr lvl="1" eaLnBrk="1" latinLnBrk="0" hangingPunct="1"/>
            <a:r>
              <a:rPr lang="ro-RO" smtClean="0"/>
              <a:t>Al doilea nivel</a:t>
            </a:r>
          </a:p>
          <a:p>
            <a:pPr lvl="2" eaLnBrk="1" latinLnBrk="0" hangingPunct="1"/>
            <a:r>
              <a:rPr lang="ro-RO" smtClean="0"/>
              <a:t>Al treilea nivel</a:t>
            </a:r>
          </a:p>
          <a:p>
            <a:pPr lvl="3" eaLnBrk="1" latinLnBrk="0" hangingPunct="1"/>
            <a:r>
              <a:rPr lang="ro-RO" smtClean="0"/>
              <a:t>Al patrulea nivel</a:t>
            </a:r>
          </a:p>
          <a:p>
            <a:pPr lvl="4" eaLnBrk="1" latinLnBrk="0" hangingPunct="1"/>
            <a:r>
              <a:rPr lang="ro-RO" smtClean="0"/>
              <a:t>Al cincilea nivel</a:t>
            </a:r>
            <a:endParaRPr kumimoji="0" lang="en-US"/>
          </a:p>
        </p:txBody>
      </p:sp>
      <p:sp>
        <p:nvSpPr>
          <p:cNvPr id="4" name="Substituent conținut 3"/>
          <p:cNvSpPr>
            <a:spLocks noGrp="1"/>
          </p:cNvSpPr>
          <p:nvPr>
            <p:ph sz="half" idx="1"/>
          </p:nvPr>
        </p:nvSpPr>
        <p:spPr>
          <a:xfrm>
            <a:off x="761372" y="930144"/>
            <a:ext cx="4626159" cy="4724402"/>
          </a:xfrm>
        </p:spPr>
        <p:txBody>
          <a:bodyPr/>
          <a:lstStyle>
            <a:lvl1pPr>
              <a:defRPr sz="2800">
                <a:solidFill>
                  <a:schemeClr val="tx1"/>
                </a:solidFill>
              </a:defRPr>
            </a:lvl1pPr>
            <a:lvl2pPr>
              <a:defRPr sz="26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buNone/>
              <a:defRPr/>
            </a:lvl6pPr>
            <a:extLst/>
          </a:lstStyle>
          <a:p>
            <a:pPr lvl="0" eaLnBrk="1" latinLnBrk="0" hangingPunct="1"/>
            <a:r>
              <a:rPr lang="ro-RO" smtClean="0"/>
              <a:t>Faceți clic pentru a edita stilurile de text Coordonator</a:t>
            </a:r>
          </a:p>
          <a:p>
            <a:pPr lvl="1" eaLnBrk="1" latinLnBrk="0" hangingPunct="1"/>
            <a:r>
              <a:rPr lang="ro-RO" smtClean="0"/>
              <a:t>Al doilea nivel</a:t>
            </a:r>
          </a:p>
          <a:p>
            <a:pPr lvl="2" eaLnBrk="1" latinLnBrk="0" hangingPunct="1"/>
            <a:r>
              <a:rPr lang="ro-RO" smtClean="0"/>
              <a:t>Al treilea nivel</a:t>
            </a:r>
          </a:p>
          <a:p>
            <a:pPr lvl="3" eaLnBrk="1" latinLnBrk="0" hangingPunct="1"/>
            <a:r>
              <a:rPr lang="ro-RO" smtClean="0"/>
              <a:t>Al patrulea nivel</a:t>
            </a:r>
          </a:p>
          <a:p>
            <a:pPr lvl="4" eaLnBrk="1" latinLnBrk="0" hangingPunct="1"/>
            <a:r>
              <a:rPr lang="ro-RO" smtClean="0"/>
              <a:t>Al cincilea nivel</a:t>
            </a:r>
            <a:endParaRPr kumimoji="0" lang="en-US"/>
          </a:p>
        </p:txBody>
      </p:sp>
      <p:sp>
        <p:nvSpPr>
          <p:cNvPr id="5" name="Substituent dată 4"/>
          <p:cNvSpPr>
            <a:spLocks noGrp="1"/>
          </p:cNvSpPr>
          <p:nvPr>
            <p:ph type="dt" sz="half" idx="10"/>
          </p:nvPr>
        </p:nvSpPr>
        <p:spPr/>
        <p:txBody>
          <a:bodyPr/>
          <a:lstStyle>
            <a:extLst/>
          </a:lstStyle>
          <a:p>
            <a:fld id="{69E7B2AD-34D6-4093-8772-DC8079B6D005}" type="datetimeFigureOut">
              <a:rPr lang="en-US" smtClean="0"/>
              <a:pPr/>
              <a:t>8/8/2024</a:t>
            </a:fld>
            <a:endParaRPr lang="en-US"/>
          </a:p>
        </p:txBody>
      </p:sp>
      <p:sp>
        <p:nvSpPr>
          <p:cNvPr id="6" name="Substituent subsol 5"/>
          <p:cNvSpPr>
            <a:spLocks noGrp="1"/>
          </p:cNvSpPr>
          <p:nvPr>
            <p:ph type="ftr" sz="quarter" idx="11"/>
          </p:nvPr>
        </p:nvSpPr>
        <p:spPr/>
        <p:txBody>
          <a:bodyPr/>
          <a:lstStyle>
            <a:extLst/>
          </a:lstStyle>
          <a:p>
            <a:endParaRPr lang="en-US"/>
          </a:p>
        </p:txBody>
      </p:sp>
      <p:sp>
        <p:nvSpPr>
          <p:cNvPr id="7" name="Substituent număr diapozitiv 6"/>
          <p:cNvSpPr>
            <a:spLocks noGrp="1"/>
          </p:cNvSpPr>
          <p:nvPr>
            <p:ph type="sldNum" sz="quarter" idx="12"/>
          </p:nvPr>
        </p:nvSpPr>
        <p:spPr/>
        <p:txBody>
          <a:bodyPr/>
          <a:lstStyle>
            <a:extLst/>
          </a:lstStyle>
          <a:p>
            <a:fld id="{1E923D44-A265-4C35-B3D9-34A1C005FE0F}"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ine cu legendă">
    <p:spTree>
      <p:nvGrpSpPr>
        <p:cNvPr id="1" name=""/>
        <p:cNvGrpSpPr/>
        <p:nvPr/>
      </p:nvGrpSpPr>
      <p:grpSpPr>
        <a:xfrm>
          <a:off x="0" y="0"/>
          <a:ext cx="0" cy="0"/>
          <a:chOff x="0" y="0"/>
          <a:chExt cx="0" cy="0"/>
        </a:xfrm>
      </p:grpSpPr>
      <p:sp>
        <p:nvSpPr>
          <p:cNvPr id="15" name="Dreptunghi rotunjit 14"/>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Dreptunghi cu un colţ rotunjit 10"/>
          <p:cNvSpPr/>
          <p:nvPr/>
        </p:nvSpPr>
        <p:spPr>
          <a:xfrm>
            <a:off x="6400800" y="434162"/>
            <a:ext cx="2324605" cy="4343400"/>
          </a:xfrm>
          <a:prstGeom prst="round1Rect">
            <a:avLst>
              <a:gd name="adj" fmla="val 2748"/>
            </a:avLst>
          </a:prstGeom>
          <a:solidFill>
            <a:srgbClr val="1C1C1C"/>
          </a:soli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u 1"/>
          <p:cNvSpPr>
            <a:spLocks noGrp="1"/>
          </p:cNvSpPr>
          <p:nvPr>
            <p:ph type="title"/>
          </p:nvPr>
        </p:nvSpPr>
        <p:spPr>
          <a:xfrm>
            <a:off x="457200" y="5012056"/>
            <a:ext cx="8229600" cy="1051560"/>
          </a:xfrm>
        </p:spPr>
        <p:txBody>
          <a:bodyPr anchor="t"/>
          <a:lstStyle>
            <a:lvl1pPr algn="l">
              <a:buNone/>
              <a:defRPr sz="3600" b="0">
                <a:solidFill>
                  <a:schemeClr val="bg2">
                    <a:shade val="25000"/>
                  </a:schemeClr>
                </a:solidFill>
                <a:effectLst/>
              </a:defRPr>
            </a:lvl1pPr>
            <a:extLst/>
          </a:lstStyle>
          <a:p>
            <a:r>
              <a:rPr kumimoji="0" lang="ro-RO" smtClean="0"/>
              <a:t>Faceți clic pentru a edita stilul de titlu Coordonator</a:t>
            </a:r>
            <a:endParaRPr kumimoji="0" lang="en-US"/>
          </a:p>
        </p:txBody>
      </p:sp>
      <p:sp>
        <p:nvSpPr>
          <p:cNvPr id="4" name="Substituent text 3"/>
          <p:cNvSpPr>
            <a:spLocks noGrp="1"/>
          </p:cNvSpPr>
          <p:nvPr>
            <p:ph type="body" sz="half" idx="2"/>
          </p:nvPr>
        </p:nvSpPr>
        <p:spPr bwMode="grayWhite">
          <a:xfrm>
            <a:off x="6462712" y="533400"/>
            <a:ext cx="2240280" cy="4211480"/>
          </a:xfrm>
        </p:spPr>
        <p:txBody>
          <a:bodyPr lIns="91440"/>
          <a:lstStyle>
            <a:lvl1pPr marL="45720" indent="0" algn="l">
              <a:spcBef>
                <a:spcPts val="0"/>
              </a:spcBef>
              <a:buNone/>
              <a:defRPr sz="1400">
                <a:solidFill>
                  <a:srgbClr val="FFFFFF"/>
                </a:solidFill>
              </a:defRPr>
            </a:lvl1pPr>
            <a:lvl2pPr>
              <a:defRPr sz="1200">
                <a:solidFill>
                  <a:srgbClr val="FFFFFF"/>
                </a:solidFill>
              </a:defRPr>
            </a:lvl2pPr>
            <a:lvl3pPr>
              <a:defRPr sz="1000">
                <a:solidFill>
                  <a:srgbClr val="FFFFFF"/>
                </a:solidFill>
              </a:defRPr>
            </a:lvl3pPr>
            <a:lvl4pPr>
              <a:defRPr sz="900">
                <a:solidFill>
                  <a:srgbClr val="FFFFFF"/>
                </a:solidFill>
              </a:defRPr>
            </a:lvl4pPr>
            <a:lvl5pPr>
              <a:defRPr sz="900">
                <a:solidFill>
                  <a:srgbClr val="FFFFFF"/>
                </a:solidFill>
              </a:defRPr>
            </a:lvl5pPr>
            <a:extLst/>
          </a:lstStyle>
          <a:p>
            <a:pPr lvl="0" eaLnBrk="1" latinLnBrk="0" hangingPunct="1"/>
            <a:r>
              <a:rPr lang="ro-RO" smtClean="0"/>
              <a:t>Faceți clic pentru a edita stilurile de text Coordonator</a:t>
            </a:r>
          </a:p>
          <a:p>
            <a:pPr lvl="1" eaLnBrk="1" latinLnBrk="0" hangingPunct="1"/>
            <a:r>
              <a:rPr lang="ro-RO" smtClean="0"/>
              <a:t>Al doilea nivel</a:t>
            </a:r>
          </a:p>
          <a:p>
            <a:pPr lvl="2" eaLnBrk="1" latinLnBrk="0" hangingPunct="1"/>
            <a:r>
              <a:rPr lang="ro-RO" smtClean="0"/>
              <a:t>Al treilea nivel</a:t>
            </a:r>
          </a:p>
          <a:p>
            <a:pPr lvl="3" eaLnBrk="1" latinLnBrk="0" hangingPunct="1"/>
            <a:r>
              <a:rPr lang="ro-RO" smtClean="0"/>
              <a:t>Al patrulea nivel</a:t>
            </a:r>
          </a:p>
          <a:p>
            <a:pPr lvl="4" eaLnBrk="1" latinLnBrk="0" hangingPunct="1"/>
            <a:r>
              <a:rPr lang="ro-RO" smtClean="0"/>
              <a:t>Al cincilea nivel</a:t>
            </a:r>
            <a:endParaRPr kumimoji="0" lang="en-US"/>
          </a:p>
        </p:txBody>
      </p:sp>
      <p:sp>
        <p:nvSpPr>
          <p:cNvPr id="5" name="Substituent dată 4"/>
          <p:cNvSpPr>
            <a:spLocks noGrp="1"/>
          </p:cNvSpPr>
          <p:nvPr>
            <p:ph type="dt" sz="half" idx="10"/>
          </p:nvPr>
        </p:nvSpPr>
        <p:spPr/>
        <p:txBody>
          <a:bodyPr/>
          <a:lstStyle>
            <a:extLst/>
          </a:lstStyle>
          <a:p>
            <a:fld id="{69E7B2AD-34D6-4093-8772-DC8079B6D005}" type="datetimeFigureOut">
              <a:rPr lang="en-US" smtClean="0"/>
              <a:pPr/>
              <a:t>8/8/2024</a:t>
            </a:fld>
            <a:endParaRPr lang="en-US"/>
          </a:p>
        </p:txBody>
      </p:sp>
      <p:sp>
        <p:nvSpPr>
          <p:cNvPr id="6" name="Substituent subsol 5"/>
          <p:cNvSpPr>
            <a:spLocks noGrp="1"/>
          </p:cNvSpPr>
          <p:nvPr>
            <p:ph type="ftr" sz="quarter" idx="11"/>
          </p:nvPr>
        </p:nvSpPr>
        <p:spPr/>
        <p:txBody>
          <a:bodyPr/>
          <a:lstStyle>
            <a:extLst/>
          </a:lstStyle>
          <a:p>
            <a:endParaRPr lang="en-US"/>
          </a:p>
        </p:txBody>
      </p:sp>
      <p:sp>
        <p:nvSpPr>
          <p:cNvPr id="7" name="Substituent număr diapozitiv 6"/>
          <p:cNvSpPr>
            <a:spLocks noGrp="1"/>
          </p:cNvSpPr>
          <p:nvPr>
            <p:ph type="sldNum" sz="quarter" idx="12"/>
          </p:nvPr>
        </p:nvSpPr>
        <p:spPr/>
        <p:txBody>
          <a:bodyPr/>
          <a:lstStyle>
            <a:extLst/>
          </a:lstStyle>
          <a:p>
            <a:fld id="{1E923D44-A265-4C35-B3D9-34A1C005FE0F}" type="slidenum">
              <a:rPr lang="en-US" smtClean="0"/>
              <a:pPr/>
              <a:t>‹#›</a:t>
            </a:fld>
            <a:endParaRPr lang="en-US"/>
          </a:p>
        </p:txBody>
      </p:sp>
      <p:sp>
        <p:nvSpPr>
          <p:cNvPr id="3" name="Substituent imagine 2"/>
          <p:cNvSpPr>
            <a:spLocks noGrp="1"/>
          </p:cNvSpPr>
          <p:nvPr>
            <p:ph type="pic" idx="1"/>
          </p:nvPr>
        </p:nvSpPr>
        <p:spPr>
          <a:xfrm>
            <a:off x="421480" y="435768"/>
            <a:ext cx="5925312" cy="4343400"/>
          </a:xfrm>
          <a:prstGeom prst="snipRoundRect">
            <a:avLst>
              <a:gd name="adj1" fmla="val 1040"/>
              <a:gd name="adj2" fmla="val 0"/>
            </a:avLst>
          </a:prstGeom>
          <a:solidFill>
            <a:schemeClr val="bg2">
              <a:shade val="10000"/>
            </a:schemeClr>
          </a:solidFill>
        </p:spPr>
        <p:txBody>
          <a:bodyPr/>
          <a:lstStyle>
            <a:lvl1pPr marL="0" indent="0">
              <a:buNone/>
              <a:defRPr sz="3200"/>
            </a:lvl1pPr>
            <a:extLst/>
          </a:lstStyle>
          <a:p>
            <a:r>
              <a:rPr kumimoji="0" lang="ro-RO" smtClean="0"/>
              <a:t>Faceți clic pe pictogramă pentru a adăuga o imagine</a:t>
            </a:r>
            <a:endParaRPr kumimoji="0"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ext vertical și titlu">
    <p:spTree>
      <p:nvGrpSpPr>
        <p:cNvPr id="1" name=""/>
        <p:cNvGrpSpPr/>
        <p:nvPr/>
      </p:nvGrpSpPr>
      <p:grpSpPr>
        <a:xfrm>
          <a:off x="0" y="0"/>
          <a:ext cx="0" cy="0"/>
          <a:chOff x="0" y="0"/>
          <a:chExt cx="0" cy="0"/>
        </a:xfrm>
      </p:grpSpPr>
      <p:sp>
        <p:nvSpPr>
          <p:cNvPr id="2" name="Titlu 1"/>
          <p:cNvSpPr>
            <a:spLocks noGrp="1"/>
          </p:cNvSpPr>
          <p:nvPr>
            <p:ph type="title"/>
          </p:nvPr>
        </p:nvSpPr>
        <p:spPr>
          <a:xfrm>
            <a:off x="502920" y="4983480"/>
            <a:ext cx="8183880" cy="1051560"/>
          </a:xfrm>
        </p:spPr>
        <p:txBody>
          <a:bodyPr/>
          <a:lstStyle>
            <a:extLst/>
          </a:lstStyle>
          <a:p>
            <a:r>
              <a:rPr kumimoji="0" lang="ro-RO" smtClean="0"/>
              <a:t>Faceți clic pentru a edita stilul de titlu Coordonator</a:t>
            </a:r>
            <a:endParaRPr kumimoji="0" lang="en-US"/>
          </a:p>
        </p:txBody>
      </p:sp>
      <p:sp>
        <p:nvSpPr>
          <p:cNvPr id="3" name="Substituent text vertical 2"/>
          <p:cNvSpPr>
            <a:spLocks noGrp="1"/>
          </p:cNvSpPr>
          <p:nvPr>
            <p:ph type="body" orient="vert" idx="1"/>
          </p:nvPr>
        </p:nvSpPr>
        <p:spPr>
          <a:xfrm>
            <a:off x="502920" y="530352"/>
            <a:ext cx="8183880" cy="4187952"/>
          </a:xfrm>
        </p:spPr>
        <p:txBody>
          <a:bodyPr vert="eaVert"/>
          <a:lstStyle>
            <a:extLst/>
          </a:lstStyle>
          <a:p>
            <a:pPr lvl="0" eaLnBrk="1" latinLnBrk="0" hangingPunct="1"/>
            <a:r>
              <a:rPr lang="ro-RO" smtClean="0"/>
              <a:t>Faceți clic pentru a edita stilurile de text Coordonator</a:t>
            </a:r>
          </a:p>
          <a:p>
            <a:pPr lvl="1" eaLnBrk="1" latinLnBrk="0" hangingPunct="1"/>
            <a:r>
              <a:rPr lang="ro-RO" smtClean="0"/>
              <a:t>Al doilea nivel</a:t>
            </a:r>
          </a:p>
          <a:p>
            <a:pPr lvl="2" eaLnBrk="1" latinLnBrk="0" hangingPunct="1"/>
            <a:r>
              <a:rPr lang="ro-RO" smtClean="0"/>
              <a:t>Al treilea nivel</a:t>
            </a:r>
          </a:p>
          <a:p>
            <a:pPr lvl="3" eaLnBrk="1" latinLnBrk="0" hangingPunct="1"/>
            <a:r>
              <a:rPr lang="ro-RO" smtClean="0"/>
              <a:t>Al patrulea nivel</a:t>
            </a:r>
          </a:p>
          <a:p>
            <a:pPr lvl="4" eaLnBrk="1" latinLnBrk="0" hangingPunct="1"/>
            <a:r>
              <a:rPr lang="ro-RO" smtClean="0"/>
              <a:t>Al cincilea nivel</a:t>
            </a:r>
            <a:endParaRPr kumimoji="0" lang="en-US"/>
          </a:p>
        </p:txBody>
      </p:sp>
      <p:sp>
        <p:nvSpPr>
          <p:cNvPr id="4" name="Substituent dată 3"/>
          <p:cNvSpPr>
            <a:spLocks noGrp="1"/>
          </p:cNvSpPr>
          <p:nvPr>
            <p:ph type="dt" sz="half" idx="10"/>
          </p:nvPr>
        </p:nvSpPr>
        <p:spPr/>
        <p:txBody>
          <a:bodyPr/>
          <a:lstStyle>
            <a:extLst/>
          </a:lstStyle>
          <a:p>
            <a:fld id="{69E7B2AD-34D6-4093-8772-DC8079B6D005}" type="datetimeFigureOut">
              <a:rPr lang="en-US" smtClean="0"/>
              <a:pPr/>
              <a:t>8/8/2024</a:t>
            </a:fld>
            <a:endParaRPr lang="en-US"/>
          </a:p>
        </p:txBody>
      </p:sp>
      <p:sp>
        <p:nvSpPr>
          <p:cNvPr id="5" name="Substituent subsol 4"/>
          <p:cNvSpPr>
            <a:spLocks noGrp="1"/>
          </p:cNvSpPr>
          <p:nvPr>
            <p:ph type="ftr" sz="quarter" idx="11"/>
          </p:nvPr>
        </p:nvSpPr>
        <p:spPr/>
        <p:txBody>
          <a:bodyPr/>
          <a:lstStyle>
            <a:extLst/>
          </a:lstStyle>
          <a:p>
            <a:endParaRPr lang="en-US"/>
          </a:p>
        </p:txBody>
      </p:sp>
      <p:sp>
        <p:nvSpPr>
          <p:cNvPr id="6" name="Substituent număr diapozitiv 5"/>
          <p:cNvSpPr>
            <a:spLocks noGrp="1"/>
          </p:cNvSpPr>
          <p:nvPr>
            <p:ph type="sldNum" sz="quarter" idx="12"/>
          </p:nvPr>
        </p:nvSpPr>
        <p:spPr/>
        <p:txBody>
          <a:bodyPr/>
          <a:lstStyle>
            <a:extLst/>
          </a:lstStyle>
          <a:p>
            <a:fld id="{1E923D44-A265-4C35-B3D9-34A1C005FE0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lu vertical și text">
    <p:spTree>
      <p:nvGrpSpPr>
        <p:cNvPr id="1" name=""/>
        <p:cNvGrpSpPr/>
        <p:nvPr/>
      </p:nvGrpSpPr>
      <p:grpSpPr>
        <a:xfrm>
          <a:off x="0" y="0"/>
          <a:ext cx="0" cy="0"/>
          <a:chOff x="0" y="0"/>
          <a:chExt cx="0" cy="0"/>
        </a:xfrm>
      </p:grpSpPr>
      <p:sp>
        <p:nvSpPr>
          <p:cNvPr id="2" name="Titlu vertical 1"/>
          <p:cNvSpPr>
            <a:spLocks noGrp="1"/>
          </p:cNvSpPr>
          <p:nvPr>
            <p:ph type="title" orient="vert"/>
          </p:nvPr>
        </p:nvSpPr>
        <p:spPr>
          <a:xfrm>
            <a:off x="6629400" y="533404"/>
            <a:ext cx="1981200" cy="5257799"/>
          </a:xfrm>
        </p:spPr>
        <p:txBody>
          <a:bodyPr vert="eaVert"/>
          <a:lstStyle>
            <a:extLst/>
          </a:lstStyle>
          <a:p>
            <a:r>
              <a:rPr kumimoji="0" lang="ro-RO" smtClean="0"/>
              <a:t>Faceți clic pentru a edita stilul de titlu Coordonator</a:t>
            </a:r>
            <a:endParaRPr kumimoji="0" lang="en-US"/>
          </a:p>
        </p:txBody>
      </p:sp>
      <p:sp>
        <p:nvSpPr>
          <p:cNvPr id="3" name="Substituent text vertical 2"/>
          <p:cNvSpPr>
            <a:spLocks noGrp="1"/>
          </p:cNvSpPr>
          <p:nvPr>
            <p:ph type="body" orient="vert" idx="1"/>
          </p:nvPr>
        </p:nvSpPr>
        <p:spPr>
          <a:xfrm>
            <a:off x="533400" y="533402"/>
            <a:ext cx="5943600" cy="5257801"/>
          </a:xfrm>
        </p:spPr>
        <p:txBody>
          <a:bodyPr vert="eaVert"/>
          <a:lstStyle>
            <a:extLst/>
          </a:lstStyle>
          <a:p>
            <a:pPr lvl="0" eaLnBrk="1" latinLnBrk="0" hangingPunct="1"/>
            <a:r>
              <a:rPr lang="ro-RO" smtClean="0"/>
              <a:t>Faceți clic pentru a edita stilurile de text Coordonator</a:t>
            </a:r>
          </a:p>
          <a:p>
            <a:pPr lvl="1" eaLnBrk="1" latinLnBrk="0" hangingPunct="1"/>
            <a:r>
              <a:rPr lang="ro-RO" smtClean="0"/>
              <a:t>Al doilea nivel</a:t>
            </a:r>
          </a:p>
          <a:p>
            <a:pPr lvl="2" eaLnBrk="1" latinLnBrk="0" hangingPunct="1"/>
            <a:r>
              <a:rPr lang="ro-RO" smtClean="0"/>
              <a:t>Al treilea nivel</a:t>
            </a:r>
          </a:p>
          <a:p>
            <a:pPr lvl="3" eaLnBrk="1" latinLnBrk="0" hangingPunct="1"/>
            <a:r>
              <a:rPr lang="ro-RO" smtClean="0"/>
              <a:t>Al patrulea nivel</a:t>
            </a:r>
          </a:p>
          <a:p>
            <a:pPr lvl="4" eaLnBrk="1" latinLnBrk="0" hangingPunct="1"/>
            <a:r>
              <a:rPr lang="ro-RO" smtClean="0"/>
              <a:t>Al cincilea nivel</a:t>
            </a:r>
            <a:endParaRPr kumimoji="0" lang="en-US"/>
          </a:p>
        </p:txBody>
      </p:sp>
      <p:sp>
        <p:nvSpPr>
          <p:cNvPr id="4" name="Substituent dată 3"/>
          <p:cNvSpPr>
            <a:spLocks noGrp="1"/>
          </p:cNvSpPr>
          <p:nvPr>
            <p:ph type="dt" sz="half" idx="10"/>
          </p:nvPr>
        </p:nvSpPr>
        <p:spPr/>
        <p:txBody>
          <a:bodyPr/>
          <a:lstStyle>
            <a:extLst/>
          </a:lstStyle>
          <a:p>
            <a:fld id="{69E7B2AD-34D6-4093-8772-DC8079B6D005}" type="datetimeFigureOut">
              <a:rPr lang="en-US" smtClean="0"/>
              <a:pPr/>
              <a:t>8/8/2024</a:t>
            </a:fld>
            <a:endParaRPr lang="en-US"/>
          </a:p>
        </p:txBody>
      </p:sp>
      <p:sp>
        <p:nvSpPr>
          <p:cNvPr id="5" name="Substituent subsol 4"/>
          <p:cNvSpPr>
            <a:spLocks noGrp="1"/>
          </p:cNvSpPr>
          <p:nvPr>
            <p:ph type="ftr" sz="quarter" idx="11"/>
          </p:nvPr>
        </p:nvSpPr>
        <p:spPr/>
        <p:txBody>
          <a:bodyPr/>
          <a:lstStyle>
            <a:extLst/>
          </a:lstStyle>
          <a:p>
            <a:endParaRPr lang="en-US"/>
          </a:p>
        </p:txBody>
      </p:sp>
      <p:sp>
        <p:nvSpPr>
          <p:cNvPr id="6" name="Substituent număr diapozitiv 5"/>
          <p:cNvSpPr>
            <a:spLocks noGrp="1"/>
          </p:cNvSpPr>
          <p:nvPr>
            <p:ph type="sldNum" sz="quarter" idx="12"/>
          </p:nvPr>
        </p:nvSpPr>
        <p:spPr/>
        <p:txBody>
          <a:bodyPr/>
          <a:lstStyle>
            <a:extLst/>
          </a:lstStyle>
          <a:p>
            <a:fld id="{1E923D44-A265-4C35-B3D9-34A1C005FE0F}"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Dreptunghi rotunjit 6"/>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Dreptunghi rotunjit 8"/>
          <p:cNvSpPr/>
          <p:nvPr/>
        </p:nvSpPr>
        <p:spPr>
          <a:xfrm>
            <a:off x="418596" y="434162"/>
            <a:ext cx="8306809" cy="5486400"/>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3" name="Substituent titlu 12"/>
          <p:cNvSpPr>
            <a:spLocks noGrp="1"/>
          </p:cNvSpPr>
          <p:nvPr>
            <p:ph type="title"/>
          </p:nvPr>
        </p:nvSpPr>
        <p:spPr>
          <a:xfrm>
            <a:off x="502920" y="4985590"/>
            <a:ext cx="8183880" cy="1051560"/>
          </a:xfrm>
          <a:prstGeom prst="rect">
            <a:avLst/>
          </a:prstGeom>
        </p:spPr>
        <p:txBody>
          <a:bodyPr vert="horz" anchor="b">
            <a:normAutofit/>
          </a:bodyPr>
          <a:lstStyle>
            <a:extLst/>
          </a:lstStyle>
          <a:p>
            <a:r>
              <a:rPr kumimoji="0" lang="ro-RO" smtClean="0"/>
              <a:t>Faceți clic pentru a edita stilul de titlu Coordonator</a:t>
            </a:r>
            <a:endParaRPr kumimoji="0" lang="en-US"/>
          </a:p>
        </p:txBody>
      </p:sp>
      <p:sp>
        <p:nvSpPr>
          <p:cNvPr id="4" name="Substituent text 3"/>
          <p:cNvSpPr>
            <a:spLocks noGrp="1"/>
          </p:cNvSpPr>
          <p:nvPr>
            <p:ph type="body" idx="1"/>
          </p:nvPr>
        </p:nvSpPr>
        <p:spPr>
          <a:xfrm>
            <a:off x="502920" y="530352"/>
            <a:ext cx="8183880" cy="4187952"/>
          </a:xfrm>
          <a:prstGeom prst="rect">
            <a:avLst/>
          </a:prstGeom>
        </p:spPr>
        <p:txBody>
          <a:bodyPr vert="horz" lIns="182880" tIns="91440">
            <a:normAutofit/>
          </a:bodyPr>
          <a:lstStyle>
            <a:extLst/>
          </a:lstStyle>
          <a:p>
            <a:pPr lvl="0" eaLnBrk="1" latinLnBrk="0" hangingPunct="1"/>
            <a:r>
              <a:rPr kumimoji="0" lang="ro-RO" smtClean="0"/>
              <a:t>Faceți clic pentru a edita stilurile de text Coordonator</a:t>
            </a:r>
          </a:p>
          <a:p>
            <a:pPr lvl="1" eaLnBrk="1" latinLnBrk="0" hangingPunct="1"/>
            <a:r>
              <a:rPr kumimoji="0" lang="ro-RO" smtClean="0"/>
              <a:t>Al doilea nivel</a:t>
            </a:r>
          </a:p>
          <a:p>
            <a:pPr lvl="2" eaLnBrk="1" latinLnBrk="0" hangingPunct="1"/>
            <a:r>
              <a:rPr kumimoji="0" lang="ro-RO" smtClean="0"/>
              <a:t>Al treilea nivel</a:t>
            </a:r>
          </a:p>
          <a:p>
            <a:pPr lvl="3" eaLnBrk="1" latinLnBrk="0" hangingPunct="1"/>
            <a:r>
              <a:rPr kumimoji="0" lang="ro-RO" smtClean="0"/>
              <a:t>Al patrulea nivel</a:t>
            </a:r>
          </a:p>
          <a:p>
            <a:pPr lvl="4" eaLnBrk="1" latinLnBrk="0" hangingPunct="1"/>
            <a:r>
              <a:rPr kumimoji="0" lang="ro-RO" smtClean="0"/>
              <a:t>Al cincilea nivel</a:t>
            </a:r>
            <a:endParaRPr kumimoji="0" lang="en-US"/>
          </a:p>
        </p:txBody>
      </p:sp>
      <p:sp>
        <p:nvSpPr>
          <p:cNvPr id="25" name="Substituent dată 24"/>
          <p:cNvSpPr>
            <a:spLocks noGrp="1"/>
          </p:cNvSpPr>
          <p:nvPr>
            <p:ph type="dt" sz="half" idx="2"/>
          </p:nvPr>
        </p:nvSpPr>
        <p:spPr>
          <a:xfrm>
            <a:off x="3776328" y="6111875"/>
            <a:ext cx="22860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69E7B2AD-34D6-4093-8772-DC8079B6D005}" type="datetimeFigureOut">
              <a:rPr lang="en-US" smtClean="0"/>
              <a:pPr/>
              <a:t>8/8/2024</a:t>
            </a:fld>
            <a:endParaRPr lang="en-US"/>
          </a:p>
        </p:txBody>
      </p:sp>
      <p:sp>
        <p:nvSpPr>
          <p:cNvPr id="18" name="Substituent subsol 17"/>
          <p:cNvSpPr>
            <a:spLocks noGrp="1"/>
          </p:cNvSpPr>
          <p:nvPr>
            <p:ph type="ftr" sz="quarter" idx="3"/>
          </p:nvPr>
        </p:nvSpPr>
        <p:spPr>
          <a:xfrm>
            <a:off x="6062328" y="6111875"/>
            <a:ext cx="2286000" cy="365125"/>
          </a:xfrm>
          <a:prstGeom prst="rect">
            <a:avLst/>
          </a:prstGeom>
        </p:spPr>
        <p:txBody>
          <a:bodyPr vert="horz" anchor="b"/>
          <a:lstStyle>
            <a:lvl1pPr algn="l" eaLnBrk="1" latinLnBrk="0" hangingPunct="1">
              <a:defRPr kumimoji="0" sz="1000">
                <a:solidFill>
                  <a:schemeClr val="bg2">
                    <a:shade val="50000"/>
                  </a:schemeClr>
                </a:solidFill>
              </a:defRPr>
            </a:lvl1pPr>
            <a:extLst/>
          </a:lstStyle>
          <a:p>
            <a:endParaRPr lang="en-US"/>
          </a:p>
        </p:txBody>
      </p:sp>
      <p:sp>
        <p:nvSpPr>
          <p:cNvPr id="5" name="Substituent număr diapozitiv 4"/>
          <p:cNvSpPr>
            <a:spLocks noGrp="1"/>
          </p:cNvSpPr>
          <p:nvPr>
            <p:ph type="sldNum" sz="quarter" idx="4"/>
          </p:nvPr>
        </p:nvSpPr>
        <p:spPr>
          <a:xfrm>
            <a:off x="8348328" y="6111875"/>
            <a:ext cx="4572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1E923D44-A265-4C35-B3D9-34A1C005FE0F}"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p:titleStyle>
    <p:bodyStyle>
      <a:lvl1pPr marL="265176" indent="-265176" algn="l" rtl="0" eaLnBrk="1" latinLnBrk="0" hangingPunct="1">
        <a:spcBef>
          <a:spcPts val="250"/>
        </a:spcBef>
        <a:buClr>
          <a:schemeClr val="accent1"/>
        </a:buClr>
        <a:buSzPct val="80000"/>
        <a:buFont typeface="Wingdings 2"/>
        <a:buChar char=""/>
        <a:defRPr kumimoji="0" sz="2800" kern="1200">
          <a:solidFill>
            <a:schemeClr val="tx1"/>
          </a:solidFill>
          <a:effectLst/>
          <a:latin typeface="+mn-lt"/>
          <a:ea typeface="+mn-ea"/>
          <a:cs typeface="+mn-cs"/>
        </a:defRPr>
      </a:lvl1pPr>
      <a:lvl2pPr marL="548640" indent="-201168" algn="l" rtl="0" eaLnBrk="1" latinLnBrk="0" hangingPunct="1">
        <a:spcBef>
          <a:spcPts val="250"/>
        </a:spcBef>
        <a:buClr>
          <a:schemeClr val="accent1"/>
        </a:buClr>
        <a:buSzPct val="100000"/>
        <a:buFont typeface="Verdana"/>
        <a:buChar char="◦"/>
        <a:defRPr kumimoji="0" sz="2400" kern="1200">
          <a:solidFill>
            <a:schemeClr val="tx1"/>
          </a:solidFill>
          <a:latin typeface="+mn-lt"/>
          <a:ea typeface="+mn-ea"/>
          <a:cs typeface="+mn-cs"/>
        </a:defRPr>
      </a:lvl2pPr>
      <a:lvl3pPr marL="786384" indent="-182880" algn="l" rtl="0" eaLnBrk="1" latinLnBrk="0" hangingPunct="1">
        <a:spcBef>
          <a:spcPts val="250"/>
        </a:spcBef>
        <a:buClr>
          <a:schemeClr val="accent2">
            <a:tint val="85000"/>
            <a:satMod val="285000"/>
          </a:schemeClr>
        </a:buClr>
        <a:buSzPct val="100000"/>
        <a:buFont typeface="Wingdings 2"/>
        <a:buChar char=""/>
        <a:defRPr kumimoji="0" sz="2200" kern="1200">
          <a:solidFill>
            <a:schemeClr val="tx1"/>
          </a:solidFill>
          <a:latin typeface="+mn-lt"/>
          <a:ea typeface="+mn-ea"/>
          <a:cs typeface="+mn-cs"/>
        </a:defRPr>
      </a:lvl3pPr>
      <a:lvl4pPr marL="1024128" indent="-182880" algn="l" rtl="0" eaLnBrk="1" latinLnBrk="0" hangingPunct="1">
        <a:spcBef>
          <a:spcPts val="230"/>
        </a:spcBef>
        <a:buClr>
          <a:schemeClr val="accent2">
            <a:tint val="85000"/>
            <a:satMod val="285000"/>
          </a:schemeClr>
        </a:buClr>
        <a:buSzPct val="112000"/>
        <a:buFont typeface="Verdana"/>
        <a:buChar char="◦"/>
        <a:defRPr kumimoji="0" sz="1900" kern="1200">
          <a:solidFill>
            <a:schemeClr val="tx1"/>
          </a:solidFill>
          <a:latin typeface="+mn-lt"/>
          <a:ea typeface="+mn-ea"/>
          <a:cs typeface="+mn-cs"/>
        </a:defRPr>
      </a:lvl4pPr>
      <a:lvl5pPr marL="1280160" indent="-182880" algn="l" rtl="0" eaLnBrk="1" latinLnBrk="0" hangingPunct="1">
        <a:spcBef>
          <a:spcPts val="250"/>
        </a:spcBef>
        <a:buClr>
          <a:schemeClr val="accent3">
            <a:tint val="85000"/>
            <a:satMod val="275000"/>
          </a:schemeClr>
        </a:buClr>
        <a:buSzPct val="100000"/>
        <a:buFont typeface="Wingdings 2"/>
        <a:buChar char=""/>
        <a:defRPr kumimoji="0" sz="1800"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p:cNvSpPr>
            <a:spLocks noGrp="1"/>
          </p:cNvSpPr>
          <p:nvPr>
            <p:ph type="title"/>
          </p:nvPr>
        </p:nvSpPr>
        <p:spPr/>
        <p:txBody>
          <a:bodyPr>
            <a:noAutofit/>
          </a:bodyPr>
          <a:lstStyle/>
          <a:p>
            <a:pPr algn="ctr"/>
            <a:r>
              <a:rPr lang="ro-RO" sz="2800" dirty="0" smtClean="0">
                <a:solidFill>
                  <a:srgbClr val="0070C0"/>
                </a:solidFill>
              </a:rPr>
              <a:t>BINE AȚI VENIT LA </a:t>
            </a:r>
            <a:br>
              <a:rPr lang="ro-RO" sz="2800" dirty="0" smtClean="0">
                <a:solidFill>
                  <a:srgbClr val="0070C0"/>
                </a:solidFill>
              </a:rPr>
            </a:br>
            <a:r>
              <a:rPr lang="ro-RO" sz="2800" dirty="0" smtClean="0">
                <a:solidFill>
                  <a:srgbClr val="0070C0"/>
                </a:solidFill>
              </a:rPr>
              <a:t>ȘCOALA GIMNAZIALĂ „CAROL AL II-LEA” DIOȘTI</a:t>
            </a:r>
            <a:endParaRPr lang="ro-RO" sz="2800" dirty="0">
              <a:solidFill>
                <a:srgbClr val="0070C0"/>
              </a:solidFill>
            </a:endParaRPr>
          </a:p>
        </p:txBody>
      </p:sp>
      <p:sp>
        <p:nvSpPr>
          <p:cNvPr id="3" name="Substituent text 2"/>
          <p:cNvSpPr>
            <a:spLocks noGrp="1"/>
          </p:cNvSpPr>
          <p:nvPr>
            <p:ph type="body" sz="half" idx="2"/>
          </p:nvPr>
        </p:nvSpPr>
        <p:spPr/>
        <p:txBody>
          <a:bodyPr/>
          <a:lstStyle/>
          <a:p>
            <a:endParaRPr lang="ro-RO"/>
          </a:p>
        </p:txBody>
      </p:sp>
      <p:pic>
        <p:nvPicPr>
          <p:cNvPr id="5" name="Substituent imagine 4" descr="DSC_0070.JPG"/>
          <p:cNvPicPr>
            <a:picLocks noGrp="1" noChangeAspect="1"/>
          </p:cNvPicPr>
          <p:nvPr>
            <p:ph type="pic" idx="1"/>
          </p:nvPr>
        </p:nvPicPr>
        <p:blipFill>
          <a:blip r:embed="rId2" cstate="print"/>
          <a:stretch>
            <a:fillRect/>
          </a:stretch>
        </p:blipFill>
        <p:spPr>
          <a:xfrm>
            <a:off x="0" y="428604"/>
            <a:ext cx="8827008" cy="4421992"/>
          </a:xfrm>
          <a:prstGeom prst="rect">
            <a:avLst/>
          </a:prstGeom>
          <a:noFill/>
          <a:ln>
            <a:noFill/>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p:cNvSpPr>
            <a:spLocks noGrp="1"/>
          </p:cNvSpPr>
          <p:nvPr>
            <p:ph type="title"/>
          </p:nvPr>
        </p:nvSpPr>
        <p:spPr/>
        <p:txBody>
          <a:bodyPr>
            <a:normAutofit fontScale="90000"/>
          </a:bodyPr>
          <a:lstStyle/>
          <a:p>
            <a:r>
              <a:rPr lang="ro-RO" sz="2800" dirty="0" smtClean="0"/>
              <a:t>„Învață din ziua de ieri, trăiește-o pe cea de azi și speră în ziua de mâine!”</a:t>
            </a:r>
            <a:br>
              <a:rPr lang="ro-RO" sz="2800" dirty="0" smtClean="0"/>
            </a:br>
            <a:r>
              <a:rPr lang="ro-RO" sz="2800" dirty="0" smtClean="0"/>
              <a:t>                                             Albert Einstein</a:t>
            </a:r>
            <a:endParaRPr lang="ro-RO" sz="2800" dirty="0"/>
          </a:p>
        </p:txBody>
      </p:sp>
      <p:sp>
        <p:nvSpPr>
          <p:cNvPr id="3" name="Substituent text 2"/>
          <p:cNvSpPr>
            <a:spLocks noGrp="1"/>
          </p:cNvSpPr>
          <p:nvPr>
            <p:ph type="body" sz="half" idx="2"/>
          </p:nvPr>
        </p:nvSpPr>
        <p:spPr/>
        <p:txBody>
          <a:bodyPr>
            <a:noAutofit/>
          </a:bodyPr>
          <a:lstStyle/>
          <a:p>
            <a:pPr algn="ctr"/>
            <a:r>
              <a:rPr lang="ro-RO" sz="1600" dirty="0" smtClean="0"/>
              <a:t>SUNT DIRECTORUL ȘCOLII, PROF. TUȚULEASA VALENTIN, ȘI CU PERMISIUNEA DUMNEAVOASTRĂ  VĂ VOI FACE O SCURTĂ PREZENTARE A  ISTORICULUI EI  ȘI A ACTIVITĂTILOR DESFĂȘURATE ÎN UNITATE.</a:t>
            </a:r>
            <a:endParaRPr lang="ro-RO" sz="1600" dirty="0"/>
          </a:p>
        </p:txBody>
      </p:sp>
      <p:pic>
        <p:nvPicPr>
          <p:cNvPr id="7" name="Substituent imagine 6" descr="DSC_0069.JPG"/>
          <p:cNvPicPr>
            <a:picLocks noGrp="1" noChangeAspect="1"/>
          </p:cNvPicPr>
          <p:nvPr>
            <p:ph type="pic" idx="1"/>
          </p:nvPr>
        </p:nvPicPr>
        <p:blipFill>
          <a:blip r:embed="rId2" cstate="print"/>
          <a:srcRect l="4206" r="4206"/>
          <a:stretch>
            <a:fillRect/>
          </a:stretch>
        </p:blip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p:cNvSpPr>
            <a:spLocks noGrp="1"/>
          </p:cNvSpPr>
          <p:nvPr>
            <p:ph type="title"/>
          </p:nvPr>
        </p:nvSpPr>
        <p:spPr/>
        <p:txBody>
          <a:bodyPr/>
          <a:lstStyle/>
          <a:p>
            <a:pPr algn="ctr"/>
            <a:r>
              <a:rPr lang="ro-RO" dirty="0" smtClean="0"/>
              <a:t>Dioști – pagini de istorie</a:t>
            </a:r>
            <a:endParaRPr lang="ro-RO" dirty="0"/>
          </a:p>
        </p:txBody>
      </p:sp>
      <p:sp>
        <p:nvSpPr>
          <p:cNvPr id="3" name="Substituent conținut 2"/>
          <p:cNvSpPr>
            <a:spLocks noGrp="1"/>
          </p:cNvSpPr>
          <p:nvPr>
            <p:ph idx="1"/>
          </p:nvPr>
        </p:nvSpPr>
        <p:spPr>
          <a:xfrm>
            <a:off x="502920" y="530352"/>
            <a:ext cx="8183880" cy="4898912"/>
          </a:xfrm>
        </p:spPr>
        <p:txBody>
          <a:bodyPr>
            <a:normAutofit fontScale="85000" lnSpcReduction="20000"/>
          </a:bodyPr>
          <a:lstStyle/>
          <a:p>
            <a:r>
              <a:rPr lang="en-US" b="1" dirty="0" smtClean="0"/>
              <a:t> </a:t>
            </a:r>
            <a:r>
              <a:rPr lang="en-US" b="1" dirty="0" err="1" smtClean="0"/>
              <a:t>Şcoala</a:t>
            </a:r>
            <a:r>
              <a:rPr lang="en-US" b="1" dirty="0" smtClean="0"/>
              <a:t> </a:t>
            </a:r>
            <a:r>
              <a:rPr lang="en-US" b="1" dirty="0" err="1" smtClean="0"/>
              <a:t>Gimnazială</a:t>
            </a:r>
            <a:r>
              <a:rPr lang="en-US" b="1" dirty="0" smtClean="0"/>
              <a:t> ,,Carol al II-</a:t>
            </a:r>
            <a:r>
              <a:rPr lang="en-US" b="1" dirty="0" err="1" smtClean="0"/>
              <a:t>lea’’Dioști</a:t>
            </a:r>
            <a:r>
              <a:rPr lang="en-US" dirty="0" smtClean="0"/>
              <a:t> </a:t>
            </a:r>
            <a:r>
              <a:rPr lang="ro-RO" dirty="0" smtClean="0"/>
              <a:t> </a:t>
            </a:r>
            <a:r>
              <a:rPr lang="en-US" dirty="0" smtClean="0"/>
              <a:t>se </a:t>
            </a:r>
            <a:r>
              <a:rPr lang="en-US" dirty="0" err="1" smtClean="0"/>
              <a:t>află</a:t>
            </a:r>
            <a:r>
              <a:rPr lang="en-US" dirty="0" smtClean="0"/>
              <a:t> </a:t>
            </a:r>
            <a:r>
              <a:rPr lang="en-US" dirty="0" err="1" smtClean="0"/>
              <a:t>în</a:t>
            </a:r>
            <a:r>
              <a:rPr lang="en-US" dirty="0" smtClean="0"/>
              <a:t> </a:t>
            </a:r>
            <a:r>
              <a:rPr lang="en-US" dirty="0" err="1" smtClean="0"/>
              <a:t>comuna</a:t>
            </a:r>
            <a:r>
              <a:rPr lang="en-US" dirty="0" smtClean="0"/>
              <a:t> </a:t>
            </a:r>
            <a:r>
              <a:rPr lang="en-US" dirty="0" err="1" smtClean="0"/>
              <a:t>Dioști</a:t>
            </a:r>
            <a:r>
              <a:rPr lang="en-US" dirty="0" smtClean="0"/>
              <a:t>, </a:t>
            </a:r>
            <a:r>
              <a:rPr lang="en-US" dirty="0" err="1" smtClean="0"/>
              <a:t>judeţul</a:t>
            </a:r>
            <a:r>
              <a:rPr lang="en-US" dirty="0" smtClean="0"/>
              <a:t> </a:t>
            </a:r>
            <a:r>
              <a:rPr lang="en-US" dirty="0" err="1" smtClean="0"/>
              <a:t>Dolj</a:t>
            </a:r>
            <a:r>
              <a:rPr lang="en-US" dirty="0" smtClean="0"/>
              <a:t>, </a:t>
            </a:r>
            <a:r>
              <a:rPr lang="en-US" dirty="0" err="1" smtClean="0"/>
              <a:t>comună</a:t>
            </a:r>
            <a:r>
              <a:rPr lang="en-US" dirty="0" smtClean="0"/>
              <a:t> </a:t>
            </a:r>
            <a:r>
              <a:rPr lang="en-US" dirty="0" err="1" smtClean="0"/>
              <a:t>aflată</a:t>
            </a:r>
            <a:r>
              <a:rPr lang="ro-RO" dirty="0" smtClean="0"/>
              <a:t> </a:t>
            </a:r>
            <a:r>
              <a:rPr lang="en-US" dirty="0" err="1" smtClean="0"/>
              <a:t>ȋn</a:t>
            </a:r>
            <a:r>
              <a:rPr lang="en-US" dirty="0" smtClean="0"/>
              <a:t> </a:t>
            </a:r>
            <a:r>
              <a:rPr lang="en-US" dirty="0" err="1" smtClean="0"/>
              <a:t>Câmpia</a:t>
            </a:r>
            <a:r>
              <a:rPr lang="en-US" dirty="0" smtClean="0"/>
              <a:t> </a:t>
            </a:r>
            <a:r>
              <a:rPr lang="en-US" dirty="0" err="1" smtClean="0"/>
              <a:t>Romanaţiului</a:t>
            </a:r>
            <a:r>
              <a:rPr lang="en-US" dirty="0" smtClean="0"/>
              <a:t>,</a:t>
            </a:r>
            <a:r>
              <a:rPr lang="ro-RO" dirty="0" smtClean="0"/>
              <a:t> pe drumul european E</a:t>
            </a:r>
            <a:r>
              <a:rPr lang="en-US" dirty="0" smtClean="0"/>
              <a:t> </a:t>
            </a:r>
            <a:r>
              <a:rPr lang="ro-RO" dirty="0" smtClean="0"/>
              <a:t>70 </a:t>
            </a:r>
            <a:r>
              <a:rPr lang="en-US" dirty="0" smtClean="0"/>
              <a:t>la o </a:t>
            </a:r>
            <a:r>
              <a:rPr lang="en-US" dirty="0" err="1" smtClean="0"/>
              <a:t>distanţă</a:t>
            </a:r>
            <a:r>
              <a:rPr lang="en-US" dirty="0" smtClean="0"/>
              <a:t> de 40 de  km </a:t>
            </a:r>
            <a:r>
              <a:rPr lang="en-US" dirty="0" err="1" smtClean="0"/>
              <a:t>faţă</a:t>
            </a:r>
            <a:r>
              <a:rPr lang="en-US" dirty="0" smtClean="0"/>
              <a:t> de </a:t>
            </a:r>
            <a:r>
              <a:rPr lang="en-US" dirty="0" err="1" smtClean="0"/>
              <a:t>municipiul</a:t>
            </a:r>
            <a:r>
              <a:rPr lang="en-US" dirty="0" smtClean="0"/>
              <a:t> Craiova </a:t>
            </a:r>
            <a:r>
              <a:rPr lang="en-US" dirty="0" err="1" smtClean="0"/>
              <a:t>și</a:t>
            </a:r>
            <a:r>
              <a:rPr lang="en-US" dirty="0" smtClean="0"/>
              <a:t> 15 Km de </a:t>
            </a:r>
            <a:r>
              <a:rPr lang="en-US" dirty="0" err="1" smtClean="0"/>
              <a:t>orașul</a:t>
            </a:r>
            <a:r>
              <a:rPr lang="en-US" dirty="0" smtClean="0"/>
              <a:t> Caracal</a:t>
            </a:r>
            <a:r>
              <a:rPr lang="ro-RO" dirty="0" smtClean="0"/>
              <a:t> din județul Olt.</a:t>
            </a:r>
          </a:p>
          <a:p>
            <a:r>
              <a:rPr lang="en-US" dirty="0" smtClean="0"/>
              <a:t>	</a:t>
            </a:r>
            <a:r>
              <a:rPr lang="en-US" dirty="0" err="1" smtClean="0"/>
              <a:t>Comuna</a:t>
            </a:r>
            <a:r>
              <a:rPr lang="en-US" dirty="0" smtClean="0"/>
              <a:t> </a:t>
            </a:r>
            <a:r>
              <a:rPr lang="en-US" dirty="0" err="1" smtClean="0"/>
              <a:t>Dioști</a:t>
            </a:r>
            <a:r>
              <a:rPr lang="en-US" dirty="0" smtClean="0"/>
              <a:t> </a:t>
            </a:r>
            <a:r>
              <a:rPr lang="en-US" dirty="0" err="1" smtClean="0"/>
              <a:t>este</a:t>
            </a:r>
            <a:r>
              <a:rPr lang="en-US" dirty="0" smtClean="0"/>
              <a:t> </a:t>
            </a:r>
            <a:r>
              <a:rPr lang="en-US" dirty="0" err="1" smtClean="0"/>
              <a:t>cunoscută</a:t>
            </a:r>
            <a:r>
              <a:rPr lang="en-US" dirty="0" smtClean="0"/>
              <a:t> ca o </a:t>
            </a:r>
            <a:r>
              <a:rPr lang="en-US" dirty="0" err="1" smtClean="0"/>
              <a:t>localitate</a:t>
            </a:r>
            <a:r>
              <a:rPr lang="en-US" dirty="0" smtClean="0"/>
              <a:t> </a:t>
            </a:r>
            <a:r>
              <a:rPr lang="en-US" dirty="0" err="1" smtClean="0"/>
              <a:t>veche</a:t>
            </a:r>
            <a:r>
              <a:rPr lang="en-US" dirty="0" smtClean="0"/>
              <a:t>, cu o </a:t>
            </a:r>
            <a:r>
              <a:rPr lang="en-US" dirty="0" err="1" smtClean="0"/>
              <a:t>istorie</a:t>
            </a:r>
            <a:r>
              <a:rPr lang="en-US" dirty="0" smtClean="0"/>
              <a:t> </a:t>
            </a:r>
            <a:r>
              <a:rPr lang="en-US" dirty="0" err="1" smtClean="0"/>
              <a:t>zbuciumată</a:t>
            </a:r>
            <a:r>
              <a:rPr lang="en-US" dirty="0" smtClean="0"/>
              <a:t>, </a:t>
            </a:r>
            <a:r>
              <a:rPr lang="en-US" dirty="0" err="1" smtClean="0"/>
              <a:t>atestată</a:t>
            </a:r>
            <a:r>
              <a:rPr lang="en-US" dirty="0" smtClean="0"/>
              <a:t> </a:t>
            </a:r>
            <a:r>
              <a:rPr lang="en-US" dirty="0" err="1" smtClean="0"/>
              <a:t>documentar</a:t>
            </a:r>
            <a:r>
              <a:rPr lang="en-US" dirty="0" smtClean="0"/>
              <a:t> </a:t>
            </a:r>
            <a:r>
              <a:rPr lang="en-US" dirty="0" err="1" smtClean="0"/>
              <a:t>ȋn</a:t>
            </a:r>
            <a:r>
              <a:rPr lang="en-US" dirty="0" smtClean="0"/>
              <a:t> </a:t>
            </a:r>
            <a:r>
              <a:rPr lang="en-US" dirty="0" err="1" smtClean="0"/>
              <a:t>anul</a:t>
            </a:r>
            <a:r>
              <a:rPr lang="en-US" dirty="0" smtClean="0"/>
              <a:t> 1570, </a:t>
            </a:r>
            <a:r>
              <a:rPr lang="en-US" dirty="0" err="1" smtClean="0"/>
              <a:t>dar</a:t>
            </a:r>
            <a:r>
              <a:rPr lang="en-US" dirty="0" smtClean="0"/>
              <a:t> care a </a:t>
            </a:r>
            <a:r>
              <a:rPr lang="en-US" dirty="0" err="1" smtClean="0"/>
              <a:t>existat</a:t>
            </a:r>
            <a:r>
              <a:rPr lang="en-US" dirty="0" smtClean="0"/>
              <a:t> cu </a:t>
            </a:r>
            <a:r>
              <a:rPr lang="en-US" dirty="0" err="1" smtClean="0"/>
              <a:t>mult</a:t>
            </a:r>
            <a:r>
              <a:rPr lang="en-US" dirty="0" smtClean="0"/>
              <a:t> </a:t>
            </a:r>
            <a:r>
              <a:rPr lang="en-US" dirty="0" err="1" smtClean="0"/>
              <a:t>timp</a:t>
            </a:r>
            <a:r>
              <a:rPr lang="en-US" dirty="0" smtClean="0"/>
              <a:t> </a:t>
            </a:r>
            <a:r>
              <a:rPr lang="en-US" dirty="0" err="1" smtClean="0"/>
              <a:t>ȋnainte</a:t>
            </a:r>
            <a:r>
              <a:rPr lang="en-US" dirty="0" smtClean="0"/>
              <a:t>. </a:t>
            </a:r>
            <a:r>
              <a:rPr lang="en-US" dirty="0" err="1" smtClean="0"/>
              <a:t>Acest</a:t>
            </a:r>
            <a:r>
              <a:rPr lang="en-US" dirty="0" smtClean="0"/>
              <a:t> </a:t>
            </a:r>
            <a:r>
              <a:rPr lang="en-US" dirty="0" err="1" smtClean="0"/>
              <a:t>lucru</a:t>
            </a:r>
            <a:r>
              <a:rPr lang="en-US" dirty="0" smtClean="0"/>
              <a:t> </a:t>
            </a:r>
            <a:r>
              <a:rPr lang="en-US" dirty="0" err="1" smtClean="0"/>
              <a:t>reiese</a:t>
            </a:r>
            <a:r>
              <a:rPr lang="en-US" dirty="0" smtClean="0"/>
              <a:t> </a:t>
            </a:r>
            <a:r>
              <a:rPr lang="en-US" dirty="0" err="1" smtClean="0"/>
              <a:t>atât</a:t>
            </a:r>
            <a:r>
              <a:rPr lang="en-US" dirty="0" smtClean="0"/>
              <a:t> din </a:t>
            </a:r>
            <a:r>
              <a:rPr lang="en-US" dirty="0" err="1" smtClean="0"/>
              <a:t>descoperirile</a:t>
            </a:r>
            <a:r>
              <a:rPr lang="en-US" dirty="0" smtClean="0"/>
              <a:t> </a:t>
            </a:r>
            <a:r>
              <a:rPr lang="en-US" dirty="0" err="1" smtClean="0"/>
              <a:t>arheologice</a:t>
            </a:r>
            <a:r>
              <a:rPr lang="en-US" dirty="0" smtClean="0"/>
              <a:t> </a:t>
            </a:r>
            <a:r>
              <a:rPr lang="en-US" dirty="0" err="1" smtClean="0"/>
              <a:t>făcute</a:t>
            </a:r>
            <a:r>
              <a:rPr lang="en-US" dirty="0" smtClean="0"/>
              <a:t>, </a:t>
            </a:r>
            <a:r>
              <a:rPr lang="en-US" dirty="0" err="1" smtClean="0"/>
              <a:t>precum</a:t>
            </a:r>
            <a:r>
              <a:rPr lang="en-US" dirty="0" smtClean="0"/>
              <a:t> </a:t>
            </a:r>
            <a:r>
              <a:rPr lang="en-US" dirty="0" err="1" smtClean="0"/>
              <a:t>și</a:t>
            </a:r>
            <a:r>
              <a:rPr lang="en-US" dirty="0" smtClean="0"/>
              <a:t> din </a:t>
            </a:r>
            <a:r>
              <a:rPr lang="en-US" dirty="0" err="1" smtClean="0"/>
              <a:t>documentele</a:t>
            </a:r>
            <a:r>
              <a:rPr lang="en-US" dirty="0" smtClean="0"/>
              <a:t> </a:t>
            </a:r>
            <a:r>
              <a:rPr lang="en-US" dirty="0" err="1" smtClean="0"/>
              <a:t>adunate</a:t>
            </a:r>
            <a:r>
              <a:rPr lang="en-US" dirty="0" smtClean="0"/>
              <a:t> </a:t>
            </a:r>
            <a:r>
              <a:rPr lang="en-US" dirty="0" err="1" smtClean="0"/>
              <a:t>ȋn</a:t>
            </a:r>
            <a:r>
              <a:rPr lang="en-US" dirty="0" smtClean="0"/>
              <a:t> </a:t>
            </a:r>
            <a:r>
              <a:rPr lang="en-US" dirty="0" err="1" smtClean="0"/>
              <a:t>cartea</a:t>
            </a:r>
            <a:r>
              <a:rPr lang="en-US" dirty="0" smtClean="0"/>
              <a:t> </a:t>
            </a:r>
            <a:r>
              <a:rPr lang="ro-RO" dirty="0" smtClean="0"/>
              <a:t>„</a:t>
            </a:r>
            <a:r>
              <a:rPr lang="en-US" dirty="0" err="1" smtClean="0"/>
              <a:t>Dioști</a:t>
            </a:r>
            <a:r>
              <a:rPr lang="en-US" dirty="0" smtClean="0"/>
              <a:t>, </a:t>
            </a:r>
            <a:r>
              <a:rPr lang="en-US" dirty="0" err="1" smtClean="0"/>
              <a:t>pagini</a:t>
            </a:r>
            <a:r>
              <a:rPr lang="en-US" dirty="0" smtClean="0"/>
              <a:t> de </a:t>
            </a:r>
            <a:r>
              <a:rPr lang="en-US" dirty="0" err="1" smtClean="0"/>
              <a:t>istorie</a:t>
            </a:r>
            <a:r>
              <a:rPr lang="en-US" dirty="0" smtClean="0"/>
              <a:t>” a </a:t>
            </a:r>
            <a:r>
              <a:rPr lang="en-US" dirty="0" err="1" smtClean="0"/>
              <a:t>inginerului</a:t>
            </a:r>
            <a:r>
              <a:rPr lang="en-US" dirty="0" smtClean="0"/>
              <a:t> </a:t>
            </a:r>
            <a:r>
              <a:rPr lang="en-US" dirty="0" err="1" smtClean="0"/>
              <a:t>Mihail</a:t>
            </a:r>
            <a:r>
              <a:rPr lang="en-US" dirty="0" smtClean="0"/>
              <a:t> </a:t>
            </a:r>
            <a:r>
              <a:rPr lang="en-US" dirty="0" err="1" smtClean="0"/>
              <a:t>Bălăianu</a:t>
            </a:r>
            <a:r>
              <a:rPr lang="en-US" dirty="0" smtClean="0"/>
              <a:t>, </a:t>
            </a:r>
            <a:r>
              <a:rPr lang="en-US" dirty="0" err="1" smtClean="0"/>
              <a:t>cea</a:t>
            </a:r>
            <a:r>
              <a:rPr lang="en-US" dirty="0" smtClean="0"/>
              <a:t> </a:t>
            </a:r>
            <a:r>
              <a:rPr lang="en-US" dirty="0" err="1" smtClean="0"/>
              <a:t>mai</a:t>
            </a:r>
            <a:r>
              <a:rPr lang="en-US" dirty="0" smtClean="0"/>
              <a:t> </a:t>
            </a:r>
            <a:r>
              <a:rPr lang="en-US" dirty="0" err="1" smtClean="0"/>
              <a:t>lungă</a:t>
            </a:r>
            <a:r>
              <a:rPr lang="en-US" dirty="0" smtClean="0"/>
              <a:t> </a:t>
            </a:r>
            <a:r>
              <a:rPr lang="en-US" dirty="0" err="1" smtClean="0"/>
              <a:t>monografie</a:t>
            </a:r>
            <a:r>
              <a:rPr lang="en-US" dirty="0" smtClean="0"/>
              <a:t> </a:t>
            </a:r>
            <a:r>
              <a:rPr lang="en-US" dirty="0" err="1" smtClean="0"/>
              <a:t>existentă</a:t>
            </a:r>
            <a:r>
              <a:rPr lang="en-US" dirty="0" smtClean="0"/>
              <a:t> </a:t>
            </a:r>
            <a:r>
              <a:rPr lang="en-US" dirty="0" err="1" smtClean="0"/>
              <a:t>ȋn</a:t>
            </a:r>
            <a:r>
              <a:rPr lang="en-US" dirty="0" smtClean="0"/>
              <a:t> </a:t>
            </a:r>
            <a:r>
              <a:rPr lang="en-US" dirty="0" err="1" smtClean="0"/>
              <a:t>ţară</a:t>
            </a:r>
            <a:r>
              <a:rPr lang="en-US" dirty="0" smtClean="0"/>
              <a:t>, </a:t>
            </a:r>
            <a:r>
              <a:rPr lang="en-US" dirty="0" err="1" smtClean="0"/>
              <a:t>ce</a:t>
            </a:r>
            <a:r>
              <a:rPr lang="en-US" dirty="0" smtClean="0"/>
              <a:t> </a:t>
            </a:r>
            <a:r>
              <a:rPr lang="en-US" dirty="0" err="1" smtClean="0"/>
              <a:t>cuprinde</a:t>
            </a:r>
            <a:r>
              <a:rPr lang="en-US" dirty="0" smtClean="0"/>
              <a:t> 18 volume, </a:t>
            </a:r>
            <a:r>
              <a:rPr lang="en-US" dirty="0" err="1" smtClean="0"/>
              <a:t>fapt</a:t>
            </a:r>
            <a:r>
              <a:rPr lang="en-US" dirty="0" smtClean="0"/>
              <a:t> </a:t>
            </a:r>
            <a:r>
              <a:rPr lang="en-US" dirty="0" err="1" smtClean="0"/>
              <a:t>pentru</a:t>
            </a:r>
            <a:r>
              <a:rPr lang="en-US" dirty="0" smtClean="0"/>
              <a:t> care </a:t>
            </a:r>
            <a:r>
              <a:rPr lang="en-US" dirty="0" err="1" smtClean="0"/>
              <a:t>autorităţile</a:t>
            </a:r>
            <a:r>
              <a:rPr lang="en-US" dirty="0" smtClean="0"/>
              <a:t> </a:t>
            </a:r>
            <a:r>
              <a:rPr lang="en-US" dirty="0" err="1" smtClean="0"/>
              <a:t>române</a:t>
            </a:r>
            <a:r>
              <a:rPr lang="en-US" dirty="0" smtClean="0"/>
              <a:t> au </a:t>
            </a:r>
            <a:r>
              <a:rPr lang="en-US" dirty="0" err="1" smtClean="0"/>
              <a:t>propus</a:t>
            </a:r>
            <a:r>
              <a:rPr lang="en-US" dirty="0" smtClean="0"/>
              <a:t>-o </a:t>
            </a:r>
            <a:r>
              <a:rPr lang="en-US" dirty="0" err="1" smtClean="0"/>
              <a:t>să</a:t>
            </a:r>
            <a:r>
              <a:rPr lang="en-US" dirty="0" smtClean="0"/>
              <a:t> </a:t>
            </a:r>
            <a:r>
              <a:rPr lang="en-US" dirty="0" err="1" smtClean="0"/>
              <a:t>intre</a:t>
            </a:r>
            <a:r>
              <a:rPr lang="en-US" dirty="0" smtClean="0"/>
              <a:t> </a:t>
            </a:r>
            <a:r>
              <a:rPr lang="en-US" dirty="0" err="1" smtClean="0"/>
              <a:t>ȋn</a:t>
            </a:r>
            <a:r>
              <a:rPr lang="en-US" dirty="0" smtClean="0"/>
              <a:t> </a:t>
            </a:r>
            <a:r>
              <a:rPr lang="en-US" dirty="0" err="1" smtClean="0"/>
              <a:t>Cartea</a:t>
            </a:r>
            <a:r>
              <a:rPr lang="en-US" dirty="0" smtClean="0"/>
              <a:t> </a:t>
            </a:r>
            <a:r>
              <a:rPr lang="en-US" dirty="0" err="1" smtClean="0"/>
              <a:t>Recordurilor</a:t>
            </a:r>
            <a:r>
              <a:rPr lang="en-US" dirty="0" smtClean="0"/>
              <a:t>.</a:t>
            </a:r>
            <a:endParaRPr lang="ro-RO"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p:cNvSpPr>
            <a:spLocks noGrp="1"/>
          </p:cNvSpPr>
          <p:nvPr>
            <p:ph type="title"/>
          </p:nvPr>
        </p:nvSpPr>
        <p:spPr/>
        <p:txBody>
          <a:bodyPr/>
          <a:lstStyle/>
          <a:p>
            <a:r>
              <a:rPr lang="ro-RO" smtClean="0"/>
              <a:t>Dioști – pagini de istorie</a:t>
            </a:r>
            <a:endParaRPr lang="ro-RO" dirty="0"/>
          </a:p>
        </p:txBody>
      </p:sp>
      <p:sp>
        <p:nvSpPr>
          <p:cNvPr id="3" name="Substituent conținut 2"/>
          <p:cNvSpPr>
            <a:spLocks noGrp="1"/>
          </p:cNvSpPr>
          <p:nvPr>
            <p:ph idx="1"/>
          </p:nvPr>
        </p:nvSpPr>
        <p:spPr/>
        <p:txBody>
          <a:bodyPr>
            <a:normAutofit fontScale="92500" lnSpcReduction="10000"/>
          </a:bodyPr>
          <a:lstStyle/>
          <a:p>
            <a:r>
              <a:rPr lang="en-US" smtClean="0"/>
              <a:t>Prima menţionare a unei şcoli în localitate datează din anul 1835, când existau 15 elevi la şcoala din Dioşti şi 12 elevi la şcoala din Radomir. </a:t>
            </a:r>
            <a:endParaRPr lang="ro-RO" smtClean="0"/>
          </a:p>
          <a:p>
            <a:r>
              <a:rPr lang="ro-RO" smtClean="0"/>
              <a:t>În după amiaza zilei de 1 aprilie 1938 in urma unui incendiu devastator, care a fost stins abia după trei zile, au fost distruse complet 28 de case si anexele de la alte 112 gospodării, pagubele fiind apreciate la 12 milioane de lei, echivalând cu prețul, la data aceea, a 600 pogoane de pamant.</a:t>
            </a:r>
          </a:p>
          <a:p>
            <a:endParaRPr lang="ro-RO"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p:cNvSpPr>
            <a:spLocks noGrp="1"/>
          </p:cNvSpPr>
          <p:nvPr>
            <p:ph type="title"/>
          </p:nvPr>
        </p:nvSpPr>
        <p:spPr>
          <a:xfrm>
            <a:off x="502920" y="5157192"/>
            <a:ext cx="8183880" cy="877848"/>
          </a:xfrm>
        </p:spPr>
        <p:txBody>
          <a:bodyPr/>
          <a:lstStyle/>
          <a:p>
            <a:pPr algn="ctr"/>
            <a:r>
              <a:rPr lang="ro-RO" dirty="0" smtClean="0"/>
              <a:t>Dioști – pagini de istorie</a:t>
            </a:r>
            <a:endParaRPr lang="ro-RO" dirty="0"/>
          </a:p>
        </p:txBody>
      </p:sp>
      <p:sp>
        <p:nvSpPr>
          <p:cNvPr id="3" name="Substituent conținut 2"/>
          <p:cNvSpPr>
            <a:spLocks noGrp="1"/>
          </p:cNvSpPr>
          <p:nvPr>
            <p:ph idx="1"/>
          </p:nvPr>
        </p:nvSpPr>
        <p:spPr/>
        <p:txBody>
          <a:bodyPr>
            <a:noAutofit/>
          </a:bodyPr>
          <a:lstStyle/>
          <a:p>
            <a:r>
              <a:rPr lang="ro-RO" sz="2400" dirty="0" smtClean="0"/>
              <a:t>În ziua de 6 aprilie a venit să vadă dezastrul provocat de incendiu însuși regele Carol al II-lea și prim-ministrul Armand Călinescu.</a:t>
            </a:r>
          </a:p>
          <a:p>
            <a:r>
              <a:rPr lang="ro-RO" sz="2400" dirty="0" smtClean="0"/>
              <a:t>Vizita promptă a regelui Carol al II-lea și promisiunea acestuia de a reconstrui satul au constituit ocazia și posibilitatea de a se înfăptui în mod concret un sat model, de a realiza un adevărat studiu sociologic.</a:t>
            </a:r>
          </a:p>
          <a:p>
            <a:r>
              <a:rPr lang="ro-RO" sz="2400" dirty="0" smtClean="0"/>
              <a:t>Sub îndrumarea profesorului Dimitrie Gusti, directorul general al Fundației Culturale Regale „Principele Carol”  proiectul s-a transformat în realitate în 2 ani!</a:t>
            </a:r>
            <a:endParaRPr lang="ro-RO" sz="24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p:cNvSpPr>
            <a:spLocks noGrp="1"/>
          </p:cNvSpPr>
          <p:nvPr>
            <p:ph type="title"/>
          </p:nvPr>
        </p:nvSpPr>
        <p:spPr/>
        <p:txBody>
          <a:bodyPr/>
          <a:lstStyle/>
          <a:p>
            <a:pPr algn="ctr"/>
            <a:r>
              <a:rPr lang="ro-RO" dirty="0" smtClean="0"/>
              <a:t>Dioști – pagini de istorie</a:t>
            </a:r>
            <a:endParaRPr lang="ro-RO" dirty="0"/>
          </a:p>
        </p:txBody>
      </p:sp>
      <p:sp>
        <p:nvSpPr>
          <p:cNvPr id="3" name="Substituent conținut 2"/>
          <p:cNvSpPr>
            <a:spLocks noGrp="1"/>
          </p:cNvSpPr>
          <p:nvPr>
            <p:ph idx="1"/>
          </p:nvPr>
        </p:nvSpPr>
        <p:spPr/>
        <p:txBody>
          <a:bodyPr>
            <a:normAutofit fontScale="92500" lnSpcReduction="20000"/>
          </a:bodyPr>
          <a:lstStyle/>
          <a:p>
            <a:r>
              <a:rPr lang="en-US" sz="2400" dirty="0" smtClean="0"/>
              <a:t> Cu </a:t>
            </a:r>
            <a:r>
              <a:rPr lang="en-US" sz="2400" dirty="0" err="1" smtClean="0"/>
              <a:t>acest</a:t>
            </a:r>
            <a:r>
              <a:rPr lang="en-US" sz="2400" dirty="0" smtClean="0"/>
              <a:t> </a:t>
            </a:r>
            <a:r>
              <a:rPr lang="en-US" sz="2400" dirty="0" err="1" smtClean="0"/>
              <a:t>prilej</a:t>
            </a:r>
            <a:r>
              <a:rPr lang="en-US" sz="2400" dirty="0" smtClean="0"/>
              <a:t>, a </a:t>
            </a:r>
            <a:r>
              <a:rPr lang="en-US" sz="2400" dirty="0" err="1" smtClean="0"/>
              <a:t>fost</a:t>
            </a:r>
            <a:r>
              <a:rPr lang="en-US" sz="2400" dirty="0" smtClean="0"/>
              <a:t> </a:t>
            </a:r>
            <a:r>
              <a:rPr lang="en-US" sz="2400" dirty="0" err="1" smtClean="0"/>
              <a:t>construit</a:t>
            </a:r>
            <a:r>
              <a:rPr lang="ro-RO" sz="2400" dirty="0" smtClean="0"/>
              <a:t>ă o </a:t>
            </a:r>
            <a:r>
              <a:rPr lang="ro-RO" sz="2400" smtClean="0"/>
              <a:t>nouă școală </a:t>
            </a:r>
            <a:r>
              <a:rPr lang="ro-RO" sz="2400" dirty="0" smtClean="0"/>
              <a:t>cu etaj</a:t>
            </a:r>
            <a:r>
              <a:rPr lang="en-US" sz="2400" dirty="0" smtClean="0"/>
              <a:t>,</a:t>
            </a:r>
            <a:r>
              <a:rPr lang="ro-RO" sz="2400" dirty="0" smtClean="0"/>
              <a:t> dotată încă de atunci cu apă curentă, grupuri sanitare, sală de sport cu vestiare pentru fete și băieți, imobil</a:t>
            </a:r>
            <a:r>
              <a:rPr lang="en-US" sz="2400" dirty="0" smtClean="0"/>
              <a:t> </a:t>
            </a:r>
            <a:r>
              <a:rPr lang="en-US" sz="2400" dirty="0" err="1" smtClean="0"/>
              <a:t>aşezat</a:t>
            </a:r>
            <a:r>
              <a:rPr lang="en-US" sz="2400" dirty="0" smtClean="0"/>
              <a:t> </a:t>
            </a:r>
            <a:r>
              <a:rPr lang="en-US" sz="2400" dirty="0" err="1" smtClean="0"/>
              <a:t>în</a:t>
            </a:r>
            <a:r>
              <a:rPr lang="en-US" sz="2400" dirty="0" smtClean="0"/>
              <a:t> </a:t>
            </a:r>
            <a:r>
              <a:rPr lang="en-US" sz="2400" dirty="0" err="1" smtClean="0"/>
              <a:t>centrul</a:t>
            </a:r>
            <a:r>
              <a:rPr lang="en-US" sz="2400" dirty="0" smtClean="0"/>
              <a:t> civic al </a:t>
            </a:r>
            <a:r>
              <a:rPr lang="en-US" sz="2400" dirty="0" err="1" smtClean="0"/>
              <a:t>comunei</a:t>
            </a:r>
            <a:r>
              <a:rPr lang="en-US" sz="2400" dirty="0" smtClean="0"/>
              <a:t>, </a:t>
            </a:r>
            <a:r>
              <a:rPr lang="en-US" sz="2400" dirty="0" err="1" smtClean="0"/>
              <a:t>alături</a:t>
            </a:r>
            <a:r>
              <a:rPr lang="en-US" sz="2400" dirty="0" smtClean="0"/>
              <a:t> de </a:t>
            </a:r>
            <a:r>
              <a:rPr lang="en-US" sz="2400" dirty="0" err="1" smtClean="0"/>
              <a:t>Primărie</a:t>
            </a:r>
            <a:r>
              <a:rPr lang="en-US" sz="2400" dirty="0" smtClean="0"/>
              <a:t>, de </a:t>
            </a:r>
            <a:r>
              <a:rPr lang="en-US" sz="2400" dirty="0" err="1" smtClean="0"/>
              <a:t>biserică</a:t>
            </a:r>
            <a:r>
              <a:rPr lang="en-US" sz="2400" dirty="0" smtClean="0"/>
              <a:t> </a:t>
            </a:r>
            <a:r>
              <a:rPr lang="en-US" sz="2400" dirty="0" err="1" smtClean="0"/>
              <a:t>și</a:t>
            </a:r>
            <a:r>
              <a:rPr lang="en-US" sz="2400" dirty="0" smtClean="0"/>
              <a:t> </a:t>
            </a:r>
            <a:r>
              <a:rPr lang="en-US" sz="2400" dirty="0" err="1" smtClean="0"/>
              <a:t>multe</a:t>
            </a:r>
            <a:r>
              <a:rPr lang="en-US" sz="2400" dirty="0" smtClean="0"/>
              <a:t> </a:t>
            </a:r>
            <a:r>
              <a:rPr lang="en-US" sz="2400" dirty="0" err="1" smtClean="0"/>
              <a:t>alte</a:t>
            </a:r>
            <a:r>
              <a:rPr lang="en-US" sz="2400" dirty="0" smtClean="0"/>
              <a:t> </a:t>
            </a:r>
            <a:r>
              <a:rPr lang="en-US" sz="2400" dirty="0" err="1" smtClean="0"/>
              <a:t>clădiri</a:t>
            </a:r>
            <a:r>
              <a:rPr lang="ro-RO" sz="2400" dirty="0" smtClean="0"/>
              <a:t>, prototipuri pentru satul românesc modern,</a:t>
            </a:r>
            <a:r>
              <a:rPr lang="en-US" sz="2400" dirty="0" smtClean="0"/>
              <a:t> </a:t>
            </a:r>
            <a:r>
              <a:rPr lang="en-US" sz="2400" dirty="0" err="1" smtClean="0"/>
              <a:t>ce</a:t>
            </a:r>
            <a:r>
              <a:rPr lang="en-US" sz="2400" dirty="0" smtClean="0"/>
              <a:t> </a:t>
            </a:r>
            <a:r>
              <a:rPr lang="en-US" sz="2400" dirty="0" err="1" smtClean="0"/>
              <a:t>alcătuiesc</a:t>
            </a:r>
            <a:r>
              <a:rPr lang="en-US" sz="2400" dirty="0" smtClean="0"/>
              <a:t>  o </a:t>
            </a:r>
            <a:r>
              <a:rPr lang="en-US" sz="2400" dirty="0" err="1" smtClean="0"/>
              <a:t>stradă</a:t>
            </a:r>
            <a:r>
              <a:rPr lang="en-US" sz="2400" dirty="0" smtClean="0"/>
              <a:t> </a:t>
            </a:r>
            <a:r>
              <a:rPr lang="en-US" sz="2400" dirty="0" err="1" smtClean="0"/>
              <a:t>cunoscută</a:t>
            </a:r>
            <a:r>
              <a:rPr lang="en-US" sz="2400" dirty="0" smtClean="0"/>
              <a:t> </a:t>
            </a:r>
            <a:r>
              <a:rPr lang="en-US" sz="2400" dirty="0" err="1" smtClean="0"/>
              <a:t>azi</a:t>
            </a:r>
            <a:r>
              <a:rPr lang="en-US" sz="2400" dirty="0" smtClean="0"/>
              <a:t> sub </a:t>
            </a:r>
            <a:r>
              <a:rPr lang="en-US" sz="2400" dirty="0" err="1" smtClean="0"/>
              <a:t>numele</a:t>
            </a:r>
            <a:r>
              <a:rPr lang="en-US" sz="2400" dirty="0" smtClean="0"/>
              <a:t> de </a:t>
            </a:r>
            <a:r>
              <a:rPr lang="en-US" sz="2400" dirty="0" err="1" smtClean="0"/>
              <a:t>Strada</a:t>
            </a:r>
            <a:r>
              <a:rPr lang="en-US" sz="2400" dirty="0" smtClean="0"/>
              <a:t> </a:t>
            </a:r>
            <a:r>
              <a:rPr lang="en-US" sz="2400" dirty="0" err="1" smtClean="0"/>
              <a:t>Şantierului</a:t>
            </a:r>
            <a:r>
              <a:rPr lang="en-US" sz="2400" dirty="0" smtClean="0"/>
              <a:t>.</a:t>
            </a:r>
            <a:endParaRPr lang="ro-RO" sz="2400" dirty="0" smtClean="0"/>
          </a:p>
          <a:p>
            <a:r>
              <a:rPr lang="ro-RO" sz="2600" dirty="0" smtClean="0"/>
              <a:t>Odată cu schimbarea denumirii Școlilor cu clasele I-VIII în Școli gimnaziale și in memoria regelui, </a:t>
            </a:r>
            <a:r>
              <a:rPr lang="ro-RO" sz="2600" dirty="0" err="1" smtClean="0"/>
              <a:t>incepând</a:t>
            </a:r>
            <a:r>
              <a:rPr lang="ro-RO" sz="2600" dirty="0" smtClean="0"/>
              <a:t> cu septembrie 2012, unitatea poartă denumirea de:</a:t>
            </a:r>
          </a:p>
          <a:p>
            <a:pPr>
              <a:buNone/>
            </a:pPr>
            <a:r>
              <a:rPr lang="ro-RO" sz="2600" dirty="0" smtClean="0"/>
              <a:t>   </a:t>
            </a:r>
            <a:r>
              <a:rPr lang="ro-RO" sz="2600" b="1" dirty="0" smtClean="0"/>
              <a:t>Școala Gimnazială „Carol al II-lea” Dioști  </a:t>
            </a:r>
          </a:p>
          <a:p>
            <a:pPr>
              <a:buNone/>
            </a:pPr>
            <a:endParaRPr lang="ro-RO"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p:cNvSpPr>
            <a:spLocks noGrp="1"/>
          </p:cNvSpPr>
          <p:nvPr>
            <p:ph type="title"/>
          </p:nvPr>
        </p:nvSpPr>
        <p:spPr/>
        <p:txBody>
          <a:bodyPr>
            <a:normAutofit fontScale="90000"/>
          </a:bodyPr>
          <a:lstStyle/>
          <a:p>
            <a:pPr algn="ctr"/>
            <a:r>
              <a:rPr lang="ro-RO" dirty="0" smtClean="0"/>
              <a:t>Activități desfășurate în unitate</a:t>
            </a:r>
            <a:endParaRPr lang="ro-RO" dirty="0"/>
          </a:p>
        </p:txBody>
      </p:sp>
      <p:sp>
        <p:nvSpPr>
          <p:cNvPr id="5" name="Substituent conținut 4"/>
          <p:cNvSpPr>
            <a:spLocks noGrp="1"/>
          </p:cNvSpPr>
          <p:nvPr>
            <p:ph idx="1"/>
          </p:nvPr>
        </p:nvSpPr>
        <p:spPr/>
        <p:txBody>
          <a:bodyPr>
            <a:normAutofit lnSpcReduction="10000"/>
          </a:bodyPr>
          <a:lstStyle/>
          <a:p>
            <a:r>
              <a:rPr lang="ro-RO" sz="2400" dirty="0" smtClean="0"/>
              <a:t>PROIECT: </a:t>
            </a:r>
            <a:r>
              <a:rPr lang="ro-RO" sz="2400" dirty="0" err="1" smtClean="0"/>
              <a:t>SuperȘcoala-Cod</a:t>
            </a:r>
            <a:r>
              <a:rPr lang="ro-RO" sz="2400" dirty="0" smtClean="0"/>
              <a:t> </a:t>
            </a:r>
            <a:r>
              <a:rPr lang="ro-RO" sz="2400" dirty="0" err="1" smtClean="0"/>
              <a:t>MySMIS</a:t>
            </a:r>
            <a:r>
              <a:rPr lang="ro-RO" sz="2400" dirty="0" smtClean="0"/>
              <a:t>:106595– Vrem, putem,reușim</a:t>
            </a:r>
          </a:p>
          <a:p>
            <a:r>
              <a:rPr lang="ro-RO" sz="2400" dirty="0" smtClean="0"/>
              <a:t>Perioadă de derulare: 11.04.2018-10.04.2021</a:t>
            </a:r>
          </a:p>
          <a:p>
            <a:r>
              <a:rPr lang="ro-RO" sz="2400" dirty="0" err="1" smtClean="0"/>
              <a:t>Perteneri</a:t>
            </a:r>
            <a:r>
              <a:rPr lang="ro-RO" sz="2400" dirty="0" smtClean="0"/>
              <a:t>: ISJ Dolj, Asociația </a:t>
            </a:r>
            <a:r>
              <a:rPr lang="ro-RO" sz="2400" dirty="0" err="1" smtClean="0"/>
              <a:t>EduFor</a:t>
            </a:r>
            <a:r>
              <a:rPr lang="ro-RO" sz="2400" dirty="0" smtClean="0"/>
              <a:t> Craiova, Asociația Mereu Pentru Europa și alte 4 școli din mediul rural: Breasta, Brabova, Radovan, Secu</a:t>
            </a:r>
          </a:p>
          <a:p>
            <a:r>
              <a:rPr lang="ro-RO" sz="2400" dirty="0" smtClean="0"/>
              <a:t>Grup țintă: elevi, profesori, </a:t>
            </a:r>
            <a:r>
              <a:rPr lang="ro-RO" sz="2400" dirty="0" err="1" smtClean="0"/>
              <a:t>parinți</a:t>
            </a:r>
            <a:r>
              <a:rPr lang="ro-RO" sz="2400" dirty="0" smtClean="0"/>
              <a:t>, reprezentanți ai comunității și ai autorităților locale. </a:t>
            </a:r>
          </a:p>
          <a:p>
            <a:r>
              <a:rPr lang="ro-RO" sz="2400" dirty="0" smtClean="0"/>
              <a:t>Obiective: Facilitarea accesului egal la educație a copiilor, elevilor și tinerilor </a:t>
            </a:r>
            <a:r>
              <a:rPr lang="ro-RO" sz="2400" dirty="0" err="1" smtClean="0"/>
              <a:t>apartinând</a:t>
            </a:r>
            <a:r>
              <a:rPr lang="ro-RO" sz="2400" dirty="0" smtClean="0"/>
              <a:t> grupurilor vulnerabile din cele 5 </a:t>
            </a:r>
            <a:r>
              <a:rPr lang="ro-RO" sz="2400" dirty="0" err="1" smtClean="0"/>
              <a:t>unitați</a:t>
            </a:r>
            <a:r>
              <a:rPr lang="ro-RO" sz="2400" dirty="0" smtClean="0"/>
              <a:t> din mediul rural</a:t>
            </a:r>
          </a:p>
          <a:p>
            <a:endParaRPr lang="ro-RO" sz="24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p:cNvSpPr>
            <a:spLocks noGrp="1"/>
          </p:cNvSpPr>
          <p:nvPr>
            <p:ph type="title"/>
          </p:nvPr>
        </p:nvSpPr>
        <p:spPr/>
        <p:txBody>
          <a:bodyPr>
            <a:normAutofit fontScale="90000"/>
          </a:bodyPr>
          <a:lstStyle/>
          <a:p>
            <a:pPr algn="ctr"/>
            <a:r>
              <a:rPr lang="ro-RO" dirty="0" smtClean="0"/>
              <a:t>Activități desfășurate în unitate</a:t>
            </a:r>
            <a:endParaRPr lang="ro-RO" dirty="0"/>
          </a:p>
        </p:txBody>
      </p:sp>
      <p:sp>
        <p:nvSpPr>
          <p:cNvPr id="5" name="Substituent conținut 4"/>
          <p:cNvSpPr>
            <a:spLocks noGrp="1"/>
          </p:cNvSpPr>
          <p:nvPr>
            <p:ph idx="1"/>
          </p:nvPr>
        </p:nvSpPr>
        <p:spPr/>
        <p:txBody>
          <a:bodyPr>
            <a:normAutofit lnSpcReduction="10000"/>
          </a:bodyPr>
          <a:lstStyle/>
          <a:p>
            <a:r>
              <a:rPr lang="ro-RO" sz="2400" dirty="0" smtClean="0"/>
              <a:t>Activități: </a:t>
            </a:r>
          </a:p>
          <a:p>
            <a:r>
              <a:rPr lang="ro-RO" sz="2400" dirty="0" smtClean="0"/>
              <a:t>Programe de formare pentru cadre didactice: Formarea profesională pentru cadrele didactice din școli a fost realizată de Asociația Mereu Pentru Europa, Asociația </a:t>
            </a:r>
            <a:r>
              <a:rPr lang="ro-RO" sz="2400" dirty="0" err="1" smtClean="0"/>
              <a:t>EduFor</a:t>
            </a:r>
            <a:r>
              <a:rPr lang="ro-RO" sz="2400" dirty="0" smtClean="0"/>
              <a:t> Craiova și ISJ Dolj prin cursul „Orientarea și Educația Pentru Carieră” – 12 credite profesionale transferabile</a:t>
            </a:r>
          </a:p>
          <a:p>
            <a:r>
              <a:rPr lang="ro-RO" sz="2400" dirty="0" smtClean="0"/>
              <a:t>Asociația Mereu Pentru Europa a furnizat cursuri legate de „ Metode și tehnici inovative pentru creșterea activității școlii și prevenirea abandonului școlar”</a:t>
            </a:r>
          </a:p>
          <a:p>
            <a:pPr>
              <a:buNone/>
            </a:pPr>
            <a:endParaRPr lang="ro-RO" sz="24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p:cNvSpPr>
            <a:spLocks noGrp="1"/>
          </p:cNvSpPr>
          <p:nvPr>
            <p:ph type="title"/>
          </p:nvPr>
        </p:nvSpPr>
        <p:spPr/>
        <p:txBody>
          <a:bodyPr>
            <a:normAutofit fontScale="90000"/>
          </a:bodyPr>
          <a:lstStyle/>
          <a:p>
            <a:pPr algn="ctr"/>
            <a:r>
              <a:rPr lang="ro-RO" dirty="0" smtClean="0"/>
              <a:t>Activități desfășurate în unitate</a:t>
            </a:r>
            <a:endParaRPr lang="ro-RO" dirty="0"/>
          </a:p>
        </p:txBody>
      </p:sp>
      <p:sp>
        <p:nvSpPr>
          <p:cNvPr id="5" name="Substituent conținut 4"/>
          <p:cNvSpPr>
            <a:spLocks noGrp="1"/>
          </p:cNvSpPr>
          <p:nvPr>
            <p:ph idx="1"/>
          </p:nvPr>
        </p:nvSpPr>
        <p:spPr/>
        <p:txBody>
          <a:bodyPr>
            <a:normAutofit lnSpcReduction="10000"/>
          </a:bodyPr>
          <a:lstStyle/>
          <a:p>
            <a:r>
              <a:rPr lang="ro-RO" sz="2400" dirty="0" smtClean="0"/>
              <a:t>Program Școală După Școală de care au beneficiat un  număr de 15 elevi din învățământul primar</a:t>
            </a:r>
          </a:p>
          <a:p>
            <a:r>
              <a:rPr lang="ro-RO" sz="2400" dirty="0" smtClean="0"/>
              <a:t>Ateliere de lucru pentru elevi.</a:t>
            </a:r>
          </a:p>
          <a:p>
            <a:r>
              <a:rPr lang="ro-RO" sz="2400" dirty="0" smtClean="0"/>
              <a:t>Desfășurarea de excursii, schimb de experiență cu alte unități precum și activități </a:t>
            </a:r>
            <a:r>
              <a:rPr lang="ro-RO" sz="2400" dirty="0" err="1" smtClean="0"/>
              <a:t>extracurriculare</a:t>
            </a:r>
            <a:r>
              <a:rPr lang="ro-RO" sz="2400" dirty="0" smtClean="0"/>
              <a:t>.</a:t>
            </a:r>
          </a:p>
          <a:p>
            <a:r>
              <a:rPr lang="ro-RO" sz="2400" dirty="0" smtClean="0"/>
              <a:t>Rezultate: Program SDS pentru 15 elevi</a:t>
            </a:r>
          </a:p>
          <a:p>
            <a:r>
              <a:rPr lang="ro-RO" sz="2400" dirty="0" smtClean="0"/>
              <a:t>Cursuri de formare și dezvoltare</a:t>
            </a:r>
          </a:p>
          <a:p>
            <a:r>
              <a:rPr lang="ro-RO" sz="2400" dirty="0" smtClean="0"/>
              <a:t>Dezvoltare de parteneriate între </a:t>
            </a:r>
            <a:r>
              <a:rPr lang="ro-RO" sz="2400" dirty="0" err="1" smtClean="0"/>
              <a:t>gradinițe</a:t>
            </a:r>
            <a:r>
              <a:rPr lang="ro-RO" sz="2400" dirty="0" smtClean="0"/>
              <a:t>, școli, </a:t>
            </a:r>
            <a:r>
              <a:rPr lang="ro-RO" sz="2400" dirty="0" err="1" smtClean="0"/>
              <a:t>părinti</a:t>
            </a:r>
            <a:r>
              <a:rPr lang="ro-RO" sz="2400" dirty="0" smtClean="0"/>
              <a:t> și comunitatea locală.</a:t>
            </a:r>
          </a:p>
          <a:p>
            <a:endParaRPr lang="ro-RO" sz="2400"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spect">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Aspect">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Aspect">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shade val="35000"/>
                <a:satMod val="150000"/>
              </a:schemeClr>
            </a:gs>
            <a:gs pos="45000">
              <a:schemeClr val="phClr">
                <a:shade val="68000"/>
                <a:satMod val="155000"/>
              </a:schemeClr>
            </a:gs>
            <a:gs pos="100000">
              <a:schemeClr val="phClr">
                <a:tint val="70000"/>
                <a:satMod val="175000"/>
              </a:schemeClr>
            </a:gs>
          </a:gsLst>
          <a:lin ang="16200000" scaled="0"/>
        </a:gradFill>
        <a:blipFill>
          <a:blip xmlns:r="http://schemas.openxmlformats.org/officeDocument/2006/relationships" r:embed="rId1">
            <a:duotone>
              <a:schemeClr val="phClr">
                <a:shade val="800"/>
                <a:satMod val="150000"/>
              </a:schemeClr>
              <a:schemeClr val="phClr">
                <a:tint val="80000"/>
                <a:satMod val="150000"/>
              </a:schemeClr>
            </a:duotone>
          </a:blip>
          <a:tile tx="0" ty="0" sx="75000" sy="7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368</TotalTime>
  <Words>628</Words>
  <Application>Microsoft Office PowerPoint</Application>
  <PresentationFormat>Expunere pe ecran (4:3)</PresentationFormat>
  <Paragraphs>34</Paragraphs>
  <Slides>9</Slides>
  <Notes>0</Notes>
  <HiddenSlides>0</HiddenSlides>
  <MMClips>0</MMClips>
  <ScaleCrop>false</ScaleCrop>
  <HeadingPairs>
    <vt:vector size="4" baseType="variant">
      <vt:variant>
        <vt:lpstr>Temă</vt:lpstr>
      </vt:variant>
      <vt:variant>
        <vt:i4>1</vt:i4>
      </vt:variant>
      <vt:variant>
        <vt:lpstr>Titluri diapozitive</vt:lpstr>
      </vt:variant>
      <vt:variant>
        <vt:i4>9</vt:i4>
      </vt:variant>
    </vt:vector>
  </HeadingPairs>
  <TitlesOfParts>
    <vt:vector size="10" baseType="lpstr">
      <vt:lpstr>Aspect</vt:lpstr>
      <vt:lpstr>BINE AȚI VENIT LA  ȘCOALA GIMNAZIALĂ „CAROL AL II-LEA” DIOȘTI</vt:lpstr>
      <vt:lpstr>„Învață din ziua de ieri, trăiește-o pe cea de azi și speră în ziua de mâine!”                                              Albert Einstein</vt:lpstr>
      <vt:lpstr>Dioști – pagini de istorie</vt:lpstr>
      <vt:lpstr>Dioști – pagini de istorie</vt:lpstr>
      <vt:lpstr>Dioști – pagini de istorie</vt:lpstr>
      <vt:lpstr>Dioști – pagini de istorie</vt:lpstr>
      <vt:lpstr>Activități desfășurate în unitate</vt:lpstr>
      <vt:lpstr>Activități desfășurate în unitate</vt:lpstr>
      <vt:lpstr>Activități desfășurate în unitate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SIMPOZION NATIONAL 2021</dc:title>
  <dc:creator>Valentin</dc:creator>
  <cp:lastModifiedBy>Valentin</cp:lastModifiedBy>
  <cp:revision>52</cp:revision>
  <dcterms:created xsi:type="dcterms:W3CDTF">2021-02-23T20:22:45Z</dcterms:created>
  <dcterms:modified xsi:type="dcterms:W3CDTF">2024-08-08T07:52:47Z</dcterms:modified>
</cp:coreProperties>
</file>